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8" r:id="rId3"/>
    <p:sldId id="263" r:id="rId4"/>
    <p:sldId id="259" r:id="rId5"/>
    <p:sldId id="265" r:id="rId6"/>
    <p:sldId id="266" r:id="rId7"/>
    <p:sldId id="270" r:id="rId8"/>
    <p:sldId id="268" r:id="rId9"/>
    <p:sldId id="274" r:id="rId10"/>
    <p:sldId id="286" r:id="rId11"/>
    <p:sldId id="289" r:id="rId12"/>
    <p:sldId id="293" r:id="rId13"/>
    <p:sldId id="292" r:id="rId14"/>
    <p:sldId id="287" r:id="rId15"/>
    <p:sldId id="288" r:id="rId16"/>
    <p:sldId id="290" r:id="rId17"/>
    <p:sldId id="291" r:id="rId18"/>
    <p:sldId id="275" r:id="rId19"/>
    <p:sldId id="278" r:id="rId20"/>
    <p:sldId id="273" r:id="rId21"/>
    <p:sldId id="277" r:id="rId22"/>
    <p:sldId id="279" r:id="rId23"/>
    <p:sldId id="280" r:id="rId24"/>
    <p:sldId id="281" r:id="rId25"/>
    <p:sldId id="283" r:id="rId26"/>
    <p:sldId id="282" r:id="rId27"/>
    <p:sldId id="284" r:id="rId28"/>
    <p:sldId id="285" r:id="rId29"/>
    <p:sldId id="294" r:id="rId30"/>
    <p:sldId id="295" r:id="rId31"/>
    <p:sldId id="297" r:id="rId32"/>
    <p:sldId id="296" r:id="rId33"/>
    <p:sldId id="298" r:id="rId3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CC"/>
    <a:srgbClr val="61D6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D27102A9-8310-4765-A935-A1911B00CA55}" styleName="밝은 스타일 1 - 강조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250" autoAdjust="0"/>
    <p:restoredTop sz="57658" autoAdjust="0"/>
  </p:normalViewPr>
  <p:slideViewPr>
    <p:cSldViewPr snapToGrid="0">
      <p:cViewPr>
        <p:scale>
          <a:sx n="81" d="100"/>
          <a:sy n="81" d="100"/>
        </p:scale>
        <p:origin x="-450" y="-3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45026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28380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90118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37434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04491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2801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69438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92449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41884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44686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3227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03311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61D6E1"/>
            </a:gs>
            <a:gs pos="100000">
              <a:srgbClr val="FFCCCC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4855053" y="3839828"/>
            <a:ext cx="2481894" cy="53702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2225">
            <a:gradFill flip="none" rotWithShape="1">
              <a:gsLst>
                <a:gs pos="0">
                  <a:srgbClr val="61D6E1"/>
                </a:gs>
                <a:gs pos="100000">
                  <a:srgbClr val="FFCCCC"/>
                </a:gs>
              </a:gsLst>
              <a:lin ang="10800000" scaled="0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김주엽</a:t>
            </a:r>
            <a:r>
              <a:rPr lang="en-US" altLang="ko-KR" sz="12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r>
              <a:rPr lang="ko-KR" altLang="en-US" sz="12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정효성</a:t>
            </a:r>
            <a:endParaRPr lang="en-US" altLang="ko-KR" sz="12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745710" y="2066391"/>
            <a:ext cx="6700580" cy="9694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b="1" i="1" dirty="0" smtClean="0">
                <a:solidFill>
                  <a:prstClr val="white"/>
                </a:solidFill>
              </a:rPr>
              <a:t>1</a:t>
            </a:r>
            <a:r>
              <a:rPr lang="ko-KR" altLang="en-US" sz="2400" b="1" i="1" dirty="0" smtClean="0">
                <a:solidFill>
                  <a:prstClr val="white"/>
                </a:solidFill>
              </a:rPr>
              <a:t>차 프로젝트</a:t>
            </a:r>
            <a:r>
              <a:rPr lang="en-US" altLang="ko-KR" sz="2400" b="1" i="1" dirty="0" smtClean="0">
                <a:solidFill>
                  <a:prstClr val="white"/>
                </a:solidFill>
              </a:rPr>
              <a:t>(2019.05.10~2019.06.05)</a:t>
            </a:r>
            <a:endParaRPr lang="en-US" altLang="ko-KR" sz="4000" b="1" i="1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 smtClean="0">
                <a:solidFill>
                  <a:prstClr val="white"/>
                </a:solidFill>
              </a:rPr>
              <a:t>육류 유통관리 프로그램</a:t>
            </a:r>
            <a:endParaRPr lang="ko-KR" altLang="en-US" sz="14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2067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직사각형 47">
            <a:extLst>
              <a:ext uri="{FF2B5EF4-FFF2-40B4-BE49-F238E27FC236}">
                <a16:creationId xmlns="" xmlns:a16="http://schemas.microsoft.com/office/drawing/2014/main" id="{71EB2BE0-D1A9-42B7-B980-5A02FDC9C12C}"/>
              </a:ext>
            </a:extLst>
          </p:cNvPr>
          <p:cNvSpPr/>
          <p:nvPr/>
        </p:nvSpPr>
        <p:spPr>
          <a:xfrm rot="16200000">
            <a:off x="1643539" y="804293"/>
            <a:ext cx="886860" cy="2006213"/>
          </a:xfrm>
          <a:prstGeom prst="rect">
            <a:avLst/>
          </a:prstGeom>
          <a:gradFill>
            <a:gsLst>
              <a:gs pos="0">
                <a:srgbClr val="61D6E1"/>
              </a:gs>
              <a:gs pos="100000">
                <a:srgbClr val="FFCCCC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0"/>
            <a:ext cx="12192000" cy="1035170"/>
          </a:xfrm>
          <a:prstGeom prst="rect">
            <a:avLst/>
          </a:prstGeom>
          <a:gradFill flip="none" rotWithShape="1">
            <a:gsLst>
              <a:gs pos="0">
                <a:srgbClr val="61D6E1"/>
              </a:gs>
              <a:gs pos="100000">
                <a:srgbClr val="FFCCCC"/>
              </a:gs>
            </a:gsLst>
            <a:lin ang="0" scaled="1"/>
            <a:tileRect/>
          </a:gradFill>
          <a:ln>
            <a:noFill/>
          </a:ln>
          <a:effectLst>
            <a:outerShdw dist="25400" dir="5400000" algn="t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3200" b="1" i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3. </a:t>
            </a:r>
            <a:r>
              <a:rPr lang="ko-KR" altLang="en-US" sz="3200" b="1" i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프로그램 구조</a:t>
            </a:r>
            <a:r>
              <a:rPr lang="en-US" altLang="ko-KR" sz="3200" b="1" i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endParaRPr lang="ko-KR" altLang="en-US" sz="3200" i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43" name="직각 삼각형 42">
            <a:extLst>
              <a:ext uri="{FF2B5EF4-FFF2-40B4-BE49-F238E27FC236}">
                <a16:creationId xmlns="" xmlns:a16="http://schemas.microsoft.com/office/drawing/2014/main" id="{ABF486EB-0372-4A82-9518-25A62A4C710E}"/>
              </a:ext>
            </a:extLst>
          </p:cNvPr>
          <p:cNvSpPr/>
          <p:nvPr/>
        </p:nvSpPr>
        <p:spPr>
          <a:xfrm flipH="1" flipV="1">
            <a:off x="2732789" y="1363972"/>
            <a:ext cx="373627" cy="529101"/>
          </a:xfrm>
          <a:prstGeom prst="rtTriangle">
            <a:avLst/>
          </a:prstGeom>
          <a:solidFill>
            <a:schemeClr val="bg1"/>
          </a:solidFill>
          <a:ln>
            <a:noFill/>
          </a:ln>
          <a:effectLst>
            <a:outerShdw blurRad="190500" dist="88900" dir="10800000" sx="91000" sy="91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128173" y="1488832"/>
            <a:ext cx="179142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>
                <a:solidFill>
                  <a:prstClr val="black"/>
                </a:solidFill>
              </a:rPr>
              <a:t>데이터 명세서</a:t>
            </a:r>
            <a:endParaRPr lang="en-US" altLang="ko-KR" dirty="0" smtClean="0">
              <a:solidFill>
                <a:prstClr val="black"/>
              </a:solidFill>
            </a:endParaRPr>
          </a:p>
          <a:p>
            <a:r>
              <a:rPr lang="en-US" altLang="ko-KR" dirty="0" err="1" smtClean="0">
                <a:solidFill>
                  <a:prstClr val="black"/>
                </a:solidFill>
              </a:rPr>
              <a:t>impotion</a:t>
            </a:r>
            <a:endParaRPr lang="ko-KR" altLang="en-US" dirty="0">
              <a:solidFill>
                <a:prstClr val="black"/>
              </a:solidFill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2210230"/>
              </p:ext>
            </p:extLst>
          </p:nvPr>
        </p:nvGraphicFramePr>
        <p:xfrm>
          <a:off x="3564372" y="1399345"/>
          <a:ext cx="8128001" cy="5186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1143"/>
                <a:gridCol w="1161143"/>
                <a:gridCol w="1161143"/>
                <a:gridCol w="1161143"/>
                <a:gridCol w="1161143"/>
                <a:gridCol w="1161143"/>
                <a:gridCol w="1161143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 smtClean="0"/>
                        <a:t>속성명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 smtClean="0"/>
                        <a:t>컬럼명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 smtClean="0"/>
                        <a:t>자료형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크기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유일키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/>
                        <a:t>Null</a:t>
                      </a:r>
                      <a:r>
                        <a:rPr lang="ko-KR" altLang="en-US" sz="1500" dirty="0" smtClean="0"/>
                        <a:t>허용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키</a:t>
                      </a:r>
                      <a:endParaRPr lang="ko-KR" altLang="en-US" sz="15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매입업체번호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 err="1" smtClean="0">
                          <a:solidFill>
                            <a:prstClr val="black"/>
                          </a:solidFill>
                        </a:rPr>
                        <a:t>i_no</a:t>
                      </a:r>
                      <a:endParaRPr lang="ko-KR" altLang="en-US" sz="15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>
                          <a:solidFill>
                            <a:prstClr val="black"/>
                          </a:solidFill>
                        </a:rPr>
                        <a:t>number 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dirty="0" smtClean="0">
                        <a:solidFill>
                          <a:prstClr val="black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/>
                        <a:t>PK</a:t>
                      </a:r>
                      <a:endParaRPr lang="ko-KR" altLang="en-US" sz="15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상호명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err="1" smtClean="0">
                          <a:solidFill>
                            <a:prstClr val="black"/>
                          </a:solidFill>
                        </a:rPr>
                        <a:t>i_name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>
                          <a:solidFill>
                            <a:prstClr val="black"/>
                          </a:solidFill>
                        </a:rPr>
                        <a:t>varchar2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/>
                        <a:t>50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prstClr val="black"/>
                          </a:solidFill>
                        </a:rPr>
                        <a:t>not null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사업자번호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err="1" smtClean="0">
                          <a:solidFill>
                            <a:prstClr val="black"/>
                          </a:solidFill>
                        </a:rPr>
                        <a:t>i_businessNumber</a:t>
                      </a:r>
                      <a:r>
                        <a:rPr lang="en-US" altLang="ko-KR" sz="1500" dirty="0" smtClean="0">
                          <a:solidFill>
                            <a:prstClr val="black"/>
                          </a:solidFill>
                        </a:rPr>
                        <a:t> 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>
                          <a:solidFill>
                            <a:prstClr val="black"/>
                          </a:solidFill>
                        </a:rPr>
                        <a:t>varchar2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/>
                        <a:t>20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/>
                        <a:t>Y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prstClr val="black"/>
                          </a:solidFill>
                        </a:rPr>
                        <a:t>not null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대표자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err="1" smtClean="0">
                          <a:solidFill>
                            <a:prstClr val="black"/>
                          </a:solidFill>
                        </a:rPr>
                        <a:t>i_represent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 smtClean="0">
                          <a:solidFill>
                            <a:prstClr val="black"/>
                          </a:solidFill>
                        </a:rPr>
                        <a:t>varchar2</a:t>
                      </a:r>
                      <a:endParaRPr lang="ko-KR" altLang="en-US" sz="15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/>
                        <a:t>50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prstClr val="black"/>
                          </a:solidFill>
                        </a:rPr>
                        <a:t>not null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대표자번호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err="1" smtClean="0">
                          <a:solidFill>
                            <a:prstClr val="black"/>
                          </a:solidFill>
                        </a:rPr>
                        <a:t>i_representPhone</a:t>
                      </a:r>
                      <a:r>
                        <a:rPr lang="en-US" altLang="ko-KR" sz="1500" dirty="0" smtClean="0">
                          <a:solidFill>
                            <a:prstClr val="black"/>
                          </a:solidFill>
                        </a:rPr>
                        <a:t> 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>
                          <a:solidFill>
                            <a:prstClr val="black"/>
                          </a:solidFill>
                        </a:rPr>
                        <a:t>varchar2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/>
                        <a:t>20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prstClr val="black"/>
                          </a:solidFill>
                        </a:rPr>
                        <a:t>not null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담당자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err="1" smtClean="0">
                          <a:solidFill>
                            <a:prstClr val="black"/>
                          </a:solidFill>
                        </a:rPr>
                        <a:t>i_charge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>
                          <a:solidFill>
                            <a:prstClr val="black"/>
                          </a:solidFill>
                        </a:rPr>
                        <a:t>varchar2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/>
                        <a:t>50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/>
                    </a:p>
                  </a:txBody>
                  <a:tcPr/>
                </a:tc>
              </a:tr>
              <a:tr h="2762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담당자번호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err="1" smtClean="0">
                          <a:solidFill>
                            <a:prstClr val="black"/>
                          </a:solidFill>
                        </a:rPr>
                        <a:t>i_chargePhone</a:t>
                      </a:r>
                      <a:r>
                        <a:rPr lang="en-US" altLang="ko-KR" sz="1500" dirty="0" smtClean="0">
                          <a:solidFill>
                            <a:prstClr val="black"/>
                          </a:solidFill>
                        </a:rPr>
                        <a:t> 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>
                          <a:solidFill>
                            <a:prstClr val="black"/>
                          </a:solidFill>
                        </a:rPr>
                        <a:t>varchar2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/>
                        <a:t>20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  <a:tr h="2762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주소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err="1" smtClean="0">
                          <a:solidFill>
                            <a:prstClr val="black"/>
                          </a:solidFill>
                        </a:rPr>
                        <a:t>i_address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>
                          <a:solidFill>
                            <a:prstClr val="black"/>
                          </a:solidFill>
                        </a:rPr>
                        <a:t>varchar2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/>
                        <a:t>100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prstClr val="black"/>
                          </a:solidFill>
                        </a:rPr>
                        <a:t>not null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  <a:tr h="2762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 smtClean="0"/>
                        <a:t>이메일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err="1" smtClean="0">
                          <a:solidFill>
                            <a:prstClr val="black"/>
                          </a:solidFill>
                        </a:rPr>
                        <a:t>i_email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>
                          <a:solidFill>
                            <a:prstClr val="black"/>
                          </a:solidFill>
                        </a:rPr>
                        <a:t>varchar2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/>
                        <a:t>50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  <a:tr h="2762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업태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err="1" smtClean="0">
                          <a:solidFill>
                            <a:prstClr val="black"/>
                          </a:solidFill>
                        </a:rPr>
                        <a:t>i_business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>
                          <a:solidFill>
                            <a:prstClr val="black"/>
                          </a:solidFill>
                        </a:rPr>
                        <a:t>varchar2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/>
                        <a:t>30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prstClr val="black"/>
                          </a:solidFill>
                        </a:rPr>
                        <a:t>not null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  <a:tr h="2762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매입미지급액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err="1" smtClean="0">
                          <a:solidFill>
                            <a:prstClr val="black"/>
                          </a:solidFill>
                        </a:rPr>
                        <a:t>i_payment</a:t>
                      </a:r>
                      <a:r>
                        <a:rPr lang="en-US" altLang="ko-KR" sz="1500" dirty="0" smtClean="0">
                          <a:solidFill>
                            <a:prstClr val="black"/>
                          </a:solidFill>
                        </a:rPr>
                        <a:t> 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>
                          <a:solidFill>
                            <a:prstClr val="black"/>
                          </a:solidFill>
                        </a:rPr>
                        <a:t>varchar2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/>
                        <a:t>10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05334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직사각형 47">
            <a:extLst>
              <a:ext uri="{FF2B5EF4-FFF2-40B4-BE49-F238E27FC236}">
                <a16:creationId xmlns="" xmlns:a16="http://schemas.microsoft.com/office/drawing/2014/main" id="{71EB2BE0-D1A9-42B7-B980-5A02FDC9C12C}"/>
              </a:ext>
            </a:extLst>
          </p:cNvPr>
          <p:cNvSpPr/>
          <p:nvPr/>
        </p:nvSpPr>
        <p:spPr>
          <a:xfrm rot="16200000">
            <a:off x="1666985" y="780847"/>
            <a:ext cx="839967" cy="2006213"/>
          </a:xfrm>
          <a:prstGeom prst="rect">
            <a:avLst/>
          </a:prstGeom>
          <a:gradFill>
            <a:gsLst>
              <a:gs pos="0">
                <a:srgbClr val="61D6E1"/>
              </a:gs>
              <a:gs pos="100000">
                <a:srgbClr val="FFCCCC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0"/>
            <a:ext cx="12192000" cy="1035170"/>
          </a:xfrm>
          <a:prstGeom prst="rect">
            <a:avLst/>
          </a:prstGeom>
          <a:gradFill flip="none" rotWithShape="1">
            <a:gsLst>
              <a:gs pos="0">
                <a:srgbClr val="61D6E1"/>
              </a:gs>
              <a:gs pos="100000">
                <a:srgbClr val="FFCCCC"/>
              </a:gs>
            </a:gsLst>
            <a:lin ang="0" scaled="1"/>
            <a:tileRect/>
          </a:gradFill>
          <a:ln>
            <a:noFill/>
          </a:ln>
          <a:effectLst>
            <a:outerShdw dist="25400" dir="5400000" algn="t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3200" b="1" i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3. </a:t>
            </a:r>
            <a:r>
              <a:rPr lang="ko-KR" altLang="en-US" sz="3200" b="1" i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프로그램 구조</a:t>
            </a:r>
            <a:r>
              <a:rPr lang="en-US" altLang="ko-KR" sz="3200" b="1" i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endParaRPr lang="ko-KR" altLang="en-US" sz="3200" i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43" name="직각 삼각형 42">
            <a:extLst>
              <a:ext uri="{FF2B5EF4-FFF2-40B4-BE49-F238E27FC236}">
                <a16:creationId xmlns="" xmlns:a16="http://schemas.microsoft.com/office/drawing/2014/main" id="{ABF486EB-0372-4A82-9518-25A62A4C710E}"/>
              </a:ext>
            </a:extLst>
          </p:cNvPr>
          <p:cNvSpPr/>
          <p:nvPr/>
        </p:nvSpPr>
        <p:spPr>
          <a:xfrm flipH="1" flipV="1">
            <a:off x="2732789" y="1363972"/>
            <a:ext cx="373627" cy="529101"/>
          </a:xfrm>
          <a:prstGeom prst="rtTriangle">
            <a:avLst/>
          </a:prstGeom>
          <a:solidFill>
            <a:schemeClr val="bg1"/>
          </a:solidFill>
          <a:ln>
            <a:noFill/>
          </a:ln>
          <a:effectLst>
            <a:outerShdw blurRad="190500" dist="88900" dir="10800000" sx="91000" sy="91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083861" y="1426401"/>
            <a:ext cx="179142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prstClr val="black"/>
                </a:solidFill>
              </a:rPr>
              <a:t>데이터 명세서</a:t>
            </a:r>
            <a:endParaRPr lang="en-US" altLang="ko-KR" dirty="0">
              <a:solidFill>
                <a:prstClr val="black"/>
              </a:solidFill>
            </a:endParaRPr>
          </a:p>
          <a:p>
            <a:r>
              <a:rPr lang="en-US" altLang="ko-KR" dirty="0" smtClean="0">
                <a:solidFill>
                  <a:prstClr val="black"/>
                </a:solidFill>
              </a:rPr>
              <a:t>buy</a:t>
            </a:r>
            <a:endParaRPr lang="ko-KR" altLang="en-US" dirty="0">
              <a:solidFill>
                <a:prstClr val="black"/>
              </a:solidFill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8766495"/>
              </p:ext>
            </p:extLst>
          </p:nvPr>
        </p:nvGraphicFramePr>
        <p:xfrm>
          <a:off x="3564372" y="1399345"/>
          <a:ext cx="8128001" cy="493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1143"/>
                <a:gridCol w="1161143"/>
                <a:gridCol w="1161143"/>
                <a:gridCol w="1161143"/>
                <a:gridCol w="1161143"/>
                <a:gridCol w="1161143"/>
                <a:gridCol w="1161143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 smtClean="0"/>
                        <a:t>속성명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 smtClean="0"/>
                        <a:t>컬럼명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 smtClean="0"/>
                        <a:t>자료형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크기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유일키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/>
                        <a:t>Null</a:t>
                      </a:r>
                      <a:r>
                        <a:rPr lang="ko-KR" altLang="en-US" sz="1500" dirty="0" smtClean="0"/>
                        <a:t>허용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키</a:t>
                      </a:r>
                      <a:endParaRPr lang="ko-KR" altLang="en-US" sz="15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입고번호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 err="1" smtClean="0">
                          <a:solidFill>
                            <a:prstClr val="black"/>
                          </a:solidFill>
                        </a:rPr>
                        <a:t>b_no</a:t>
                      </a:r>
                      <a:endParaRPr lang="ko-KR" altLang="en-US" sz="15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>
                          <a:solidFill>
                            <a:prstClr val="black"/>
                          </a:solidFill>
                        </a:rPr>
                        <a:t>number 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dirty="0" smtClean="0">
                        <a:solidFill>
                          <a:prstClr val="black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/>
                        <a:t>PK</a:t>
                      </a:r>
                      <a:endParaRPr lang="ko-KR" altLang="en-US" sz="15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주문일자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 smtClean="0">
                          <a:solidFill>
                            <a:prstClr val="black"/>
                          </a:solidFill>
                        </a:rPr>
                        <a:t>b_buyDate</a:t>
                      </a:r>
                      <a:r>
                        <a:rPr lang="en-US" altLang="ko-KR" sz="1600" dirty="0" smtClean="0">
                          <a:solidFill>
                            <a:prstClr val="black"/>
                          </a:solidFill>
                        </a:rPr>
                        <a:t> 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>
                          <a:solidFill>
                            <a:prstClr val="black"/>
                          </a:solidFill>
                        </a:rPr>
                        <a:t>varchar2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/>
                        <a:t>20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prstClr val="black"/>
                          </a:solidFill>
                        </a:rPr>
                        <a:t>not null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거래일자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 smtClean="0">
                          <a:solidFill>
                            <a:prstClr val="black"/>
                          </a:solidFill>
                        </a:rPr>
                        <a:t>b_date</a:t>
                      </a:r>
                      <a:r>
                        <a:rPr lang="en-US" altLang="ko-KR" sz="1600" dirty="0" smtClean="0">
                          <a:solidFill>
                            <a:prstClr val="black"/>
                          </a:solidFill>
                        </a:rPr>
                        <a:t> 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>
                          <a:solidFill>
                            <a:prstClr val="black"/>
                          </a:solidFill>
                        </a:rPr>
                        <a:t>date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err="1" smtClean="0"/>
                        <a:t>sysdate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재고번호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 smtClean="0">
                          <a:solidFill>
                            <a:prstClr val="black"/>
                          </a:solidFill>
                        </a:rPr>
                        <a:t>s_no</a:t>
                      </a:r>
                      <a:r>
                        <a:rPr lang="en-US" altLang="ko-KR" sz="1600" dirty="0" smtClean="0">
                          <a:solidFill>
                            <a:prstClr val="black"/>
                          </a:solidFill>
                        </a:rPr>
                        <a:t> 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solidFill>
                            <a:prstClr val="black"/>
                          </a:solidFill>
                        </a:rPr>
                        <a:t>number </a:t>
                      </a:r>
                      <a:endParaRPr lang="ko-KR" altLang="en-US" sz="15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/>
                        <a:t>FK</a:t>
                      </a:r>
                      <a:endParaRPr lang="ko-KR" altLang="en-US" sz="15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식별코드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 smtClean="0">
                          <a:solidFill>
                            <a:prstClr val="black"/>
                          </a:solidFill>
                        </a:rPr>
                        <a:t>b_code</a:t>
                      </a:r>
                      <a:r>
                        <a:rPr lang="en-US" altLang="ko-KR" sz="1600" dirty="0" smtClean="0">
                          <a:solidFill>
                            <a:prstClr val="black"/>
                          </a:solidFill>
                        </a:rPr>
                        <a:t> 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>
                          <a:solidFill>
                            <a:prstClr val="black"/>
                          </a:solidFill>
                        </a:rPr>
                        <a:t>varchar2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/>
                        <a:t>15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prstClr val="black"/>
                          </a:solidFill>
                        </a:rPr>
                        <a:t>not null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상품번호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 smtClean="0">
                          <a:solidFill>
                            <a:prstClr val="black"/>
                          </a:solidFill>
                        </a:rPr>
                        <a:t>p_no</a:t>
                      </a:r>
                      <a:r>
                        <a:rPr lang="en-US" altLang="ko-KR" sz="1600" dirty="0" smtClean="0">
                          <a:solidFill>
                            <a:prstClr val="black"/>
                          </a:solidFill>
                        </a:rPr>
                        <a:t> 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prstClr val="black"/>
                          </a:solidFill>
                        </a:rPr>
                        <a:t>number 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/>
                        <a:t>FK</a:t>
                      </a:r>
                      <a:endParaRPr lang="ko-KR" altLang="en-US" sz="1500" dirty="0"/>
                    </a:p>
                  </a:txBody>
                  <a:tcPr/>
                </a:tc>
              </a:tr>
              <a:tr h="2762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수량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 smtClean="0">
                          <a:solidFill>
                            <a:prstClr val="black"/>
                          </a:solidFill>
                        </a:rPr>
                        <a:t>b_number</a:t>
                      </a:r>
                      <a:r>
                        <a:rPr lang="en-US" altLang="ko-KR" sz="1600" dirty="0" smtClean="0">
                          <a:solidFill>
                            <a:prstClr val="black"/>
                          </a:solidFill>
                        </a:rPr>
                        <a:t> 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prstClr val="black"/>
                          </a:solidFill>
                        </a:rPr>
                        <a:t>number 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/>
                        <a:t>5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prstClr val="black"/>
                          </a:solidFill>
                        </a:rPr>
                        <a:t>not null</a:t>
                      </a:r>
                      <a:endParaRPr lang="ko-KR" altLang="en-US" sz="18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  <a:tr h="2762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매입업체번호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 smtClean="0">
                          <a:solidFill>
                            <a:prstClr val="black"/>
                          </a:solidFill>
                        </a:rPr>
                        <a:t>i_no</a:t>
                      </a:r>
                      <a:r>
                        <a:rPr lang="en-US" altLang="ko-KR" sz="1600" dirty="0" smtClean="0">
                          <a:solidFill>
                            <a:prstClr val="black"/>
                          </a:solidFill>
                        </a:rPr>
                        <a:t> 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prstClr val="black"/>
                          </a:solidFill>
                        </a:rPr>
                        <a:t>number 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/>
                        <a:t>FK</a:t>
                      </a:r>
                      <a:endParaRPr lang="ko-KR" altLang="en-US" sz="1500" dirty="0"/>
                    </a:p>
                  </a:txBody>
                  <a:tcPr/>
                </a:tc>
              </a:tr>
              <a:tr h="2762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중량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 smtClean="0">
                          <a:solidFill>
                            <a:prstClr val="black"/>
                          </a:solidFill>
                        </a:rPr>
                        <a:t>b_kg</a:t>
                      </a:r>
                      <a:r>
                        <a:rPr lang="en-US" altLang="ko-KR" sz="1600" dirty="0" smtClean="0">
                          <a:solidFill>
                            <a:prstClr val="black"/>
                          </a:solidFill>
                        </a:rPr>
                        <a:t> 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prstClr val="black"/>
                          </a:solidFill>
                        </a:rPr>
                        <a:t>number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/>
                        <a:t>6,2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prstClr val="black"/>
                          </a:solidFill>
                        </a:rPr>
                        <a:t>not null</a:t>
                      </a:r>
                      <a:endParaRPr lang="ko-KR" altLang="en-US" sz="18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  <a:tr h="2762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단가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 smtClean="0">
                          <a:solidFill>
                            <a:prstClr val="black"/>
                          </a:solidFill>
                        </a:rPr>
                        <a:t>b_cost</a:t>
                      </a:r>
                      <a:r>
                        <a:rPr lang="en-US" altLang="ko-KR" sz="1600" dirty="0" smtClean="0">
                          <a:solidFill>
                            <a:prstClr val="black"/>
                          </a:solidFill>
                        </a:rPr>
                        <a:t> 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prstClr val="black"/>
                          </a:solidFill>
                        </a:rPr>
                        <a:t>number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/>
                        <a:t>5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prstClr val="black"/>
                          </a:solidFill>
                        </a:rPr>
                        <a:t>not null</a:t>
                      </a:r>
                      <a:endParaRPr lang="ko-KR" altLang="en-US" sz="18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  <a:tr h="2762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총액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 smtClean="0">
                          <a:solidFill>
                            <a:prstClr val="black"/>
                          </a:solidFill>
                        </a:rPr>
                        <a:t>b_totalmoney</a:t>
                      </a:r>
                      <a:r>
                        <a:rPr lang="en-US" altLang="ko-KR" sz="1600" dirty="0" smtClean="0">
                          <a:solidFill>
                            <a:prstClr val="black"/>
                          </a:solidFill>
                        </a:rPr>
                        <a:t> 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prstClr val="black"/>
                          </a:solidFill>
                        </a:rPr>
                        <a:t>number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/>
                        <a:t>12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8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74964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직사각형 47">
            <a:extLst>
              <a:ext uri="{FF2B5EF4-FFF2-40B4-BE49-F238E27FC236}">
                <a16:creationId xmlns="" xmlns:a16="http://schemas.microsoft.com/office/drawing/2014/main" id="{71EB2BE0-D1A9-42B7-B980-5A02FDC9C12C}"/>
              </a:ext>
            </a:extLst>
          </p:cNvPr>
          <p:cNvSpPr/>
          <p:nvPr/>
        </p:nvSpPr>
        <p:spPr>
          <a:xfrm rot="16200000">
            <a:off x="1701865" y="745968"/>
            <a:ext cx="770207" cy="2006213"/>
          </a:xfrm>
          <a:prstGeom prst="rect">
            <a:avLst/>
          </a:prstGeom>
          <a:gradFill>
            <a:gsLst>
              <a:gs pos="0">
                <a:srgbClr val="61D6E1"/>
              </a:gs>
              <a:gs pos="100000">
                <a:srgbClr val="FFCCCC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0"/>
            <a:ext cx="12192000" cy="1035170"/>
          </a:xfrm>
          <a:prstGeom prst="rect">
            <a:avLst/>
          </a:prstGeom>
          <a:gradFill flip="none" rotWithShape="1">
            <a:gsLst>
              <a:gs pos="0">
                <a:srgbClr val="61D6E1"/>
              </a:gs>
              <a:gs pos="100000">
                <a:srgbClr val="FFCCCC"/>
              </a:gs>
            </a:gsLst>
            <a:lin ang="0" scaled="1"/>
            <a:tileRect/>
          </a:gradFill>
          <a:ln>
            <a:noFill/>
          </a:ln>
          <a:effectLst>
            <a:outerShdw dist="25400" dir="5400000" algn="t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3200" b="1" i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3. </a:t>
            </a:r>
            <a:r>
              <a:rPr lang="ko-KR" altLang="en-US" sz="3200" b="1" i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프로그램 구조</a:t>
            </a:r>
            <a:r>
              <a:rPr lang="en-US" altLang="ko-KR" sz="3200" b="1" i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endParaRPr lang="ko-KR" altLang="en-US" sz="3200" i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43" name="직각 삼각형 42">
            <a:extLst>
              <a:ext uri="{FF2B5EF4-FFF2-40B4-BE49-F238E27FC236}">
                <a16:creationId xmlns="" xmlns:a16="http://schemas.microsoft.com/office/drawing/2014/main" id="{ABF486EB-0372-4A82-9518-25A62A4C710E}"/>
              </a:ext>
            </a:extLst>
          </p:cNvPr>
          <p:cNvSpPr/>
          <p:nvPr/>
        </p:nvSpPr>
        <p:spPr>
          <a:xfrm flipH="1" flipV="1">
            <a:off x="2732789" y="1363972"/>
            <a:ext cx="373627" cy="529101"/>
          </a:xfrm>
          <a:prstGeom prst="rtTriangle">
            <a:avLst/>
          </a:prstGeom>
          <a:solidFill>
            <a:schemeClr val="bg1"/>
          </a:solidFill>
          <a:ln>
            <a:noFill/>
          </a:ln>
          <a:effectLst>
            <a:outerShdw blurRad="190500" dist="88900" dir="10800000" sx="91000" sy="91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104691" y="1487846"/>
            <a:ext cx="179142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>
                <a:solidFill>
                  <a:prstClr val="black"/>
                </a:solidFill>
              </a:rPr>
              <a:t>데이터 명세서</a:t>
            </a:r>
            <a:endParaRPr lang="en-US" altLang="ko-KR" dirty="0" smtClean="0">
              <a:solidFill>
                <a:prstClr val="black"/>
              </a:solidFill>
            </a:endParaRPr>
          </a:p>
          <a:p>
            <a:r>
              <a:rPr lang="en-US" altLang="ko-KR" dirty="0" smtClean="0">
                <a:solidFill>
                  <a:prstClr val="black"/>
                </a:solidFill>
              </a:rPr>
              <a:t>stock</a:t>
            </a:r>
            <a:endParaRPr lang="ko-KR" altLang="en-US" dirty="0">
              <a:solidFill>
                <a:prstClr val="black"/>
              </a:solidFill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6437742"/>
              </p:ext>
            </p:extLst>
          </p:nvPr>
        </p:nvGraphicFramePr>
        <p:xfrm>
          <a:off x="3564372" y="1399345"/>
          <a:ext cx="8128001" cy="2697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1143"/>
                <a:gridCol w="1161143"/>
                <a:gridCol w="1161143"/>
                <a:gridCol w="1161143"/>
                <a:gridCol w="1161143"/>
                <a:gridCol w="1161143"/>
                <a:gridCol w="1161143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 smtClean="0"/>
                        <a:t>속성명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 smtClean="0"/>
                        <a:t>컬럼명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 smtClean="0"/>
                        <a:t>자료형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크기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유일키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/>
                        <a:t>Null</a:t>
                      </a:r>
                      <a:r>
                        <a:rPr lang="ko-KR" altLang="en-US" sz="1500" dirty="0" smtClean="0"/>
                        <a:t>허용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키</a:t>
                      </a:r>
                      <a:endParaRPr lang="ko-KR" altLang="en-US" sz="15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재고번호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 smtClean="0">
                          <a:solidFill>
                            <a:prstClr val="black"/>
                          </a:solidFill>
                        </a:rPr>
                        <a:t>s_no</a:t>
                      </a:r>
                      <a:r>
                        <a:rPr lang="en-US" altLang="ko-KR" sz="1600" dirty="0" smtClean="0">
                          <a:solidFill>
                            <a:prstClr val="black"/>
                          </a:solidFill>
                        </a:rPr>
                        <a:t> 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solidFill>
                            <a:prstClr val="black"/>
                          </a:solidFill>
                        </a:rPr>
                        <a:t>number </a:t>
                      </a:r>
                      <a:endParaRPr lang="ko-KR" altLang="en-US" sz="15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/>
                        <a:t>PK</a:t>
                      </a:r>
                      <a:endParaRPr lang="ko-KR" altLang="en-US" sz="15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상품번호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 smtClean="0">
                          <a:solidFill>
                            <a:prstClr val="black"/>
                          </a:solidFill>
                        </a:rPr>
                        <a:t>p_no</a:t>
                      </a:r>
                      <a:r>
                        <a:rPr lang="en-US" altLang="ko-KR" sz="1600" dirty="0" smtClean="0">
                          <a:solidFill>
                            <a:prstClr val="black"/>
                          </a:solidFill>
                        </a:rPr>
                        <a:t> 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prstClr val="black"/>
                          </a:solidFill>
                        </a:rPr>
                        <a:t>number 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/>
                        <a:t>FK</a:t>
                      </a:r>
                      <a:endParaRPr lang="ko-KR" altLang="en-US" sz="1500" dirty="0"/>
                    </a:p>
                  </a:txBody>
                  <a:tcPr/>
                </a:tc>
              </a:tr>
              <a:tr h="2762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수량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 smtClean="0">
                          <a:solidFill>
                            <a:prstClr val="black"/>
                          </a:solidFill>
                        </a:rPr>
                        <a:t>s_number</a:t>
                      </a:r>
                      <a:r>
                        <a:rPr lang="en-US" altLang="ko-KR" sz="1600" dirty="0" smtClean="0">
                          <a:solidFill>
                            <a:prstClr val="black"/>
                          </a:solidFill>
                        </a:rPr>
                        <a:t> 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prstClr val="black"/>
                          </a:solidFill>
                        </a:rPr>
                        <a:t>number 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/>
                        <a:t>3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prstClr val="black"/>
                          </a:solidFill>
                        </a:rPr>
                        <a:t>not null</a:t>
                      </a:r>
                      <a:endParaRPr lang="ko-KR" altLang="en-US" sz="18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  <a:tr h="2762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중량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 smtClean="0">
                          <a:solidFill>
                            <a:prstClr val="black"/>
                          </a:solidFill>
                        </a:rPr>
                        <a:t>s_kg</a:t>
                      </a:r>
                      <a:r>
                        <a:rPr lang="en-US" altLang="ko-KR" sz="1600" dirty="0" smtClean="0">
                          <a:solidFill>
                            <a:prstClr val="black"/>
                          </a:solidFill>
                        </a:rPr>
                        <a:t> 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prstClr val="black"/>
                          </a:solidFill>
                        </a:rPr>
                        <a:t>number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/>
                        <a:t>6,2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prstClr val="black"/>
                          </a:solidFill>
                        </a:rPr>
                        <a:t>not null</a:t>
                      </a:r>
                      <a:endParaRPr lang="ko-KR" altLang="en-US" sz="18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  <a:tr h="2762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단가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 smtClean="0">
                          <a:solidFill>
                            <a:prstClr val="black"/>
                          </a:solidFill>
                        </a:rPr>
                        <a:t>s_cost</a:t>
                      </a:r>
                      <a:r>
                        <a:rPr lang="en-US" altLang="ko-KR" sz="1600" dirty="0" smtClean="0">
                          <a:solidFill>
                            <a:prstClr val="black"/>
                          </a:solidFill>
                        </a:rPr>
                        <a:t> 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prstClr val="black"/>
                          </a:solidFill>
                        </a:rPr>
                        <a:t>number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/>
                        <a:t>10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prstClr val="black"/>
                          </a:solidFill>
                        </a:rPr>
                        <a:t>not null</a:t>
                      </a:r>
                      <a:endParaRPr lang="ko-KR" altLang="en-US" sz="18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  <a:tr h="2762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총액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 smtClean="0">
                          <a:solidFill>
                            <a:prstClr val="black"/>
                          </a:solidFill>
                        </a:rPr>
                        <a:t>s_totalmoney</a:t>
                      </a:r>
                      <a:r>
                        <a:rPr lang="en-US" altLang="ko-KR" sz="1600" dirty="0" smtClean="0">
                          <a:solidFill>
                            <a:prstClr val="black"/>
                          </a:solidFill>
                        </a:rPr>
                        <a:t> 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prstClr val="black"/>
                          </a:solidFill>
                        </a:rPr>
                        <a:t>number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/>
                        <a:t>10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/>
                        <a:t>not null</a:t>
                      </a:r>
                      <a:endParaRPr lang="ko-KR" altLang="en-US" sz="16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3114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직사각형 47">
            <a:extLst>
              <a:ext uri="{FF2B5EF4-FFF2-40B4-BE49-F238E27FC236}">
                <a16:creationId xmlns="" xmlns:a16="http://schemas.microsoft.com/office/drawing/2014/main" id="{71EB2BE0-D1A9-42B7-B980-5A02FDC9C12C}"/>
              </a:ext>
            </a:extLst>
          </p:cNvPr>
          <p:cNvSpPr/>
          <p:nvPr/>
        </p:nvSpPr>
        <p:spPr>
          <a:xfrm rot="16200000">
            <a:off x="1655262" y="792570"/>
            <a:ext cx="863414" cy="2006213"/>
          </a:xfrm>
          <a:prstGeom prst="rect">
            <a:avLst/>
          </a:prstGeom>
          <a:gradFill>
            <a:gsLst>
              <a:gs pos="0">
                <a:srgbClr val="61D6E1"/>
              </a:gs>
              <a:gs pos="100000">
                <a:srgbClr val="FFCCCC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0"/>
            <a:ext cx="12192000" cy="1035170"/>
          </a:xfrm>
          <a:prstGeom prst="rect">
            <a:avLst/>
          </a:prstGeom>
          <a:gradFill flip="none" rotWithShape="1">
            <a:gsLst>
              <a:gs pos="0">
                <a:srgbClr val="61D6E1"/>
              </a:gs>
              <a:gs pos="100000">
                <a:srgbClr val="FFCCCC"/>
              </a:gs>
            </a:gsLst>
            <a:lin ang="0" scaled="1"/>
            <a:tileRect/>
          </a:gradFill>
          <a:ln>
            <a:noFill/>
          </a:ln>
          <a:effectLst>
            <a:outerShdw dist="25400" dir="5400000" algn="t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3200" b="1" i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3. </a:t>
            </a:r>
            <a:r>
              <a:rPr lang="ko-KR" altLang="en-US" sz="3200" b="1" i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프로그램 구조</a:t>
            </a:r>
            <a:r>
              <a:rPr lang="en-US" altLang="ko-KR" sz="3200" b="1" i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endParaRPr lang="ko-KR" altLang="en-US" sz="3200" i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43" name="직각 삼각형 42">
            <a:extLst>
              <a:ext uri="{FF2B5EF4-FFF2-40B4-BE49-F238E27FC236}">
                <a16:creationId xmlns="" xmlns:a16="http://schemas.microsoft.com/office/drawing/2014/main" id="{ABF486EB-0372-4A82-9518-25A62A4C710E}"/>
              </a:ext>
            </a:extLst>
          </p:cNvPr>
          <p:cNvSpPr/>
          <p:nvPr/>
        </p:nvSpPr>
        <p:spPr>
          <a:xfrm flipH="1" flipV="1">
            <a:off x="2732789" y="1363972"/>
            <a:ext cx="373627" cy="529101"/>
          </a:xfrm>
          <a:prstGeom prst="rtTriangle">
            <a:avLst/>
          </a:prstGeom>
          <a:solidFill>
            <a:schemeClr val="bg1"/>
          </a:solidFill>
          <a:ln>
            <a:noFill/>
          </a:ln>
          <a:effectLst>
            <a:outerShdw blurRad="190500" dist="88900" dir="10800000" sx="91000" sy="91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128173" y="1399142"/>
            <a:ext cx="179142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>
                <a:solidFill>
                  <a:prstClr val="black"/>
                </a:solidFill>
              </a:rPr>
              <a:t>데이터 명세서</a:t>
            </a:r>
            <a:endParaRPr lang="en-US" altLang="ko-KR" dirty="0" smtClean="0">
              <a:solidFill>
                <a:prstClr val="black"/>
              </a:solidFill>
            </a:endParaRPr>
          </a:p>
          <a:p>
            <a:r>
              <a:rPr lang="en-US" altLang="ko-KR" dirty="0" smtClean="0">
                <a:solidFill>
                  <a:prstClr val="black"/>
                </a:solidFill>
              </a:rPr>
              <a:t>product</a:t>
            </a:r>
            <a:endParaRPr lang="ko-KR" altLang="en-US" dirty="0">
              <a:solidFill>
                <a:prstClr val="black"/>
              </a:solidFill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4048428"/>
              </p:ext>
            </p:extLst>
          </p:nvPr>
        </p:nvGraphicFramePr>
        <p:xfrm>
          <a:off x="3564372" y="1399345"/>
          <a:ext cx="8128001" cy="211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1143"/>
                <a:gridCol w="1161143"/>
                <a:gridCol w="1161143"/>
                <a:gridCol w="1161143"/>
                <a:gridCol w="1161143"/>
                <a:gridCol w="1161143"/>
                <a:gridCol w="1161143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 smtClean="0"/>
                        <a:t>속성명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 smtClean="0"/>
                        <a:t>컬럼명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 smtClean="0"/>
                        <a:t>자료형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크기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유일키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/>
                        <a:t>Null</a:t>
                      </a:r>
                      <a:r>
                        <a:rPr lang="ko-KR" altLang="en-US" sz="1500" dirty="0" smtClean="0"/>
                        <a:t>허용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키</a:t>
                      </a:r>
                      <a:endParaRPr lang="ko-KR" altLang="en-US" sz="15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상품번호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 err="1" smtClean="0">
                          <a:solidFill>
                            <a:prstClr val="black"/>
                          </a:solidFill>
                        </a:rPr>
                        <a:t>p_no</a:t>
                      </a:r>
                      <a:endParaRPr lang="ko-KR" altLang="en-US" sz="15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>
                          <a:solidFill>
                            <a:prstClr val="black"/>
                          </a:solidFill>
                        </a:rPr>
                        <a:t>number 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dirty="0" smtClean="0">
                        <a:solidFill>
                          <a:prstClr val="black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/>
                        <a:t>PK</a:t>
                      </a:r>
                      <a:endParaRPr lang="ko-KR" altLang="en-US" sz="15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소</a:t>
                      </a:r>
                      <a:r>
                        <a:rPr lang="en-US" altLang="ko-KR" sz="1500" dirty="0" smtClean="0"/>
                        <a:t>, </a:t>
                      </a:r>
                      <a:r>
                        <a:rPr lang="ko-KR" altLang="en-US" sz="1500" dirty="0" smtClean="0"/>
                        <a:t>돼지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err="1" smtClean="0"/>
                        <a:t>p_type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>
                          <a:solidFill>
                            <a:prstClr val="black"/>
                          </a:solidFill>
                        </a:rPr>
                        <a:t>varchar2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/>
                        <a:t>6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solidFill>
                            <a:prstClr val="black"/>
                          </a:solidFill>
                        </a:rPr>
                        <a:t>not null</a:t>
                      </a:r>
                      <a:endParaRPr lang="ko-KR" altLang="en-US" sz="16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  <a:tr h="2762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원산지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 smtClean="0">
                          <a:solidFill>
                            <a:prstClr val="black"/>
                          </a:solidFill>
                        </a:rPr>
                        <a:t>p_origin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prstClr val="black"/>
                          </a:solidFill>
                        </a:rPr>
                        <a:t>varchar2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/>
                        <a:t>10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solidFill>
                            <a:prstClr val="black"/>
                          </a:solidFill>
                        </a:rPr>
                        <a:t>not null</a:t>
                      </a:r>
                      <a:endParaRPr lang="ko-KR" altLang="en-US" sz="16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  <a:tr h="2762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브랜드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 smtClean="0">
                          <a:solidFill>
                            <a:prstClr val="black"/>
                          </a:solidFill>
                        </a:rPr>
                        <a:t>p_brand</a:t>
                      </a:r>
                      <a:r>
                        <a:rPr lang="en-US" altLang="ko-KR" sz="1600" dirty="0" smtClean="0">
                          <a:solidFill>
                            <a:prstClr val="black"/>
                          </a:solidFill>
                        </a:rPr>
                        <a:t> 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prstClr val="black"/>
                          </a:solidFill>
                        </a:rPr>
                        <a:t>varchar2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/>
                        <a:t>12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prstClr val="black"/>
                          </a:solidFill>
                        </a:rPr>
                        <a:t>not null</a:t>
                      </a:r>
                      <a:endParaRPr lang="ko-KR" altLang="en-US" sz="18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  <a:tr h="2762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부위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 smtClean="0">
                          <a:solidFill>
                            <a:prstClr val="black"/>
                          </a:solidFill>
                        </a:rPr>
                        <a:t>p_part</a:t>
                      </a:r>
                      <a:r>
                        <a:rPr lang="en-US" altLang="ko-KR" sz="1600" dirty="0" smtClean="0">
                          <a:solidFill>
                            <a:prstClr val="black"/>
                          </a:solidFill>
                        </a:rPr>
                        <a:t> 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prstClr val="black"/>
                          </a:solidFill>
                        </a:rPr>
                        <a:t>varchar2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/>
                        <a:t>15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prstClr val="black"/>
                          </a:solidFill>
                        </a:rPr>
                        <a:t>not null</a:t>
                      </a:r>
                      <a:endParaRPr lang="ko-KR" altLang="en-US" sz="18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3743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직사각형 47">
            <a:extLst>
              <a:ext uri="{FF2B5EF4-FFF2-40B4-BE49-F238E27FC236}">
                <a16:creationId xmlns="" xmlns:a16="http://schemas.microsoft.com/office/drawing/2014/main" id="{71EB2BE0-D1A9-42B7-B980-5A02FDC9C12C}"/>
              </a:ext>
            </a:extLst>
          </p:cNvPr>
          <p:cNvSpPr/>
          <p:nvPr/>
        </p:nvSpPr>
        <p:spPr>
          <a:xfrm rot="16200000">
            <a:off x="1701372" y="746461"/>
            <a:ext cx="771193" cy="2006213"/>
          </a:xfrm>
          <a:prstGeom prst="rect">
            <a:avLst/>
          </a:prstGeom>
          <a:gradFill>
            <a:gsLst>
              <a:gs pos="0">
                <a:srgbClr val="61D6E1"/>
              </a:gs>
              <a:gs pos="100000">
                <a:srgbClr val="FFCCCC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0"/>
            <a:ext cx="12192000" cy="1035170"/>
          </a:xfrm>
          <a:prstGeom prst="rect">
            <a:avLst/>
          </a:prstGeom>
          <a:gradFill flip="none" rotWithShape="1">
            <a:gsLst>
              <a:gs pos="0">
                <a:srgbClr val="61D6E1"/>
              </a:gs>
              <a:gs pos="100000">
                <a:srgbClr val="FFCCCC"/>
              </a:gs>
            </a:gsLst>
            <a:lin ang="0" scaled="1"/>
            <a:tileRect/>
          </a:gradFill>
          <a:ln>
            <a:noFill/>
          </a:ln>
          <a:effectLst>
            <a:outerShdw dist="25400" dir="5400000" algn="t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3200" b="1" i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3. </a:t>
            </a:r>
            <a:r>
              <a:rPr lang="ko-KR" altLang="en-US" sz="3200" b="1" i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프로그램 구조</a:t>
            </a:r>
            <a:r>
              <a:rPr lang="en-US" altLang="ko-KR" sz="3200" b="1" i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endParaRPr lang="ko-KR" altLang="en-US" sz="3200" i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43" name="직각 삼각형 42">
            <a:extLst>
              <a:ext uri="{FF2B5EF4-FFF2-40B4-BE49-F238E27FC236}">
                <a16:creationId xmlns="" xmlns:a16="http://schemas.microsoft.com/office/drawing/2014/main" id="{ABF486EB-0372-4A82-9518-25A62A4C710E}"/>
              </a:ext>
            </a:extLst>
          </p:cNvPr>
          <p:cNvSpPr/>
          <p:nvPr/>
        </p:nvSpPr>
        <p:spPr>
          <a:xfrm flipH="1" flipV="1">
            <a:off x="2732789" y="1363972"/>
            <a:ext cx="373627" cy="529101"/>
          </a:xfrm>
          <a:prstGeom prst="rtTriangle">
            <a:avLst/>
          </a:prstGeom>
          <a:solidFill>
            <a:schemeClr val="bg1"/>
          </a:solidFill>
          <a:ln>
            <a:noFill/>
          </a:ln>
          <a:effectLst>
            <a:outerShdw blurRad="190500" dist="88900" dir="10800000" sx="91000" sy="91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128173" y="1426401"/>
            <a:ext cx="179142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>
                <a:solidFill>
                  <a:prstClr val="black"/>
                </a:solidFill>
              </a:rPr>
              <a:t>데이터 명세서</a:t>
            </a:r>
            <a:endParaRPr lang="en-US" altLang="ko-KR" dirty="0" smtClean="0">
              <a:solidFill>
                <a:prstClr val="black"/>
              </a:solidFill>
            </a:endParaRPr>
          </a:p>
          <a:p>
            <a:r>
              <a:rPr lang="en-US" altLang="ko-KR" dirty="0" smtClean="0">
                <a:solidFill>
                  <a:prstClr val="black"/>
                </a:solidFill>
              </a:rPr>
              <a:t>account</a:t>
            </a:r>
            <a:endParaRPr lang="ko-KR" altLang="en-US" dirty="0">
              <a:solidFill>
                <a:prstClr val="black"/>
              </a:solidFill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6733634"/>
              </p:ext>
            </p:extLst>
          </p:nvPr>
        </p:nvGraphicFramePr>
        <p:xfrm>
          <a:off x="3564372" y="1399345"/>
          <a:ext cx="8128001" cy="513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1143"/>
                <a:gridCol w="1161143"/>
                <a:gridCol w="1161143"/>
                <a:gridCol w="1161143"/>
                <a:gridCol w="1161143"/>
                <a:gridCol w="1161143"/>
                <a:gridCol w="1161143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 smtClean="0"/>
                        <a:t>속성명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 smtClean="0"/>
                        <a:t>컬럼명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 smtClean="0"/>
                        <a:t>자료형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크기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유일키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/>
                        <a:t>Null</a:t>
                      </a:r>
                      <a:r>
                        <a:rPr lang="ko-KR" altLang="en-US" sz="1500" dirty="0" smtClean="0"/>
                        <a:t>허용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키</a:t>
                      </a:r>
                      <a:endParaRPr lang="ko-KR" altLang="en-US" sz="15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판매업체번호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 err="1" smtClean="0">
                          <a:solidFill>
                            <a:prstClr val="black"/>
                          </a:solidFill>
                        </a:rPr>
                        <a:t>a_no</a:t>
                      </a:r>
                      <a:endParaRPr lang="ko-KR" altLang="en-US" sz="15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>
                          <a:solidFill>
                            <a:prstClr val="black"/>
                          </a:solidFill>
                        </a:rPr>
                        <a:t>number 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dirty="0" smtClean="0">
                        <a:solidFill>
                          <a:prstClr val="black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/>
                        <a:t>PK</a:t>
                      </a:r>
                      <a:endParaRPr lang="ko-KR" altLang="en-US" sz="15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상호명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err="1" smtClean="0">
                          <a:solidFill>
                            <a:prstClr val="black"/>
                          </a:solidFill>
                        </a:rPr>
                        <a:t>a_name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>
                          <a:solidFill>
                            <a:prstClr val="black"/>
                          </a:solidFill>
                        </a:rPr>
                        <a:t>varchar2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/>
                        <a:t>50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prstClr val="black"/>
                          </a:solidFill>
                        </a:rPr>
                        <a:t>not null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사업자번호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err="1" smtClean="0">
                          <a:solidFill>
                            <a:prstClr val="black"/>
                          </a:solidFill>
                        </a:rPr>
                        <a:t>a_businessNumber</a:t>
                      </a:r>
                      <a:r>
                        <a:rPr lang="en-US" altLang="ko-KR" sz="1500" dirty="0" smtClean="0">
                          <a:solidFill>
                            <a:prstClr val="black"/>
                          </a:solidFill>
                        </a:rPr>
                        <a:t> 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>
                          <a:solidFill>
                            <a:prstClr val="black"/>
                          </a:solidFill>
                        </a:rPr>
                        <a:t>varchar2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/>
                        <a:t>20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/>
                        <a:t>Y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prstClr val="black"/>
                          </a:solidFill>
                        </a:rPr>
                        <a:t>not null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대표자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err="1" smtClean="0">
                          <a:solidFill>
                            <a:prstClr val="black"/>
                          </a:solidFill>
                        </a:rPr>
                        <a:t>a_represent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 smtClean="0">
                          <a:solidFill>
                            <a:prstClr val="black"/>
                          </a:solidFill>
                        </a:rPr>
                        <a:t>varchar2</a:t>
                      </a:r>
                      <a:endParaRPr lang="ko-KR" altLang="en-US" sz="15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/>
                        <a:t>50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prstClr val="black"/>
                          </a:solidFill>
                        </a:rPr>
                        <a:t>not null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대표자번호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err="1" smtClean="0">
                          <a:solidFill>
                            <a:prstClr val="black"/>
                          </a:solidFill>
                        </a:rPr>
                        <a:t>a_representPhone</a:t>
                      </a:r>
                      <a:r>
                        <a:rPr lang="en-US" altLang="ko-KR" sz="1500" dirty="0" smtClean="0">
                          <a:solidFill>
                            <a:prstClr val="black"/>
                          </a:solidFill>
                        </a:rPr>
                        <a:t> 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>
                          <a:solidFill>
                            <a:prstClr val="black"/>
                          </a:solidFill>
                        </a:rPr>
                        <a:t>varchar2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/>
                        <a:t>20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prstClr val="black"/>
                          </a:solidFill>
                        </a:rPr>
                        <a:t>not null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담당자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err="1" smtClean="0">
                          <a:solidFill>
                            <a:prstClr val="black"/>
                          </a:solidFill>
                        </a:rPr>
                        <a:t>a_charge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>
                          <a:solidFill>
                            <a:prstClr val="black"/>
                          </a:solidFill>
                        </a:rPr>
                        <a:t>varchar2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/>
                        <a:t>50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/>
                    </a:p>
                  </a:txBody>
                  <a:tcPr/>
                </a:tc>
              </a:tr>
              <a:tr h="2762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담당자번호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err="1" smtClean="0">
                          <a:solidFill>
                            <a:prstClr val="black"/>
                          </a:solidFill>
                        </a:rPr>
                        <a:t>a_chargePhone</a:t>
                      </a:r>
                      <a:r>
                        <a:rPr lang="en-US" altLang="ko-KR" sz="1500" dirty="0" smtClean="0">
                          <a:solidFill>
                            <a:prstClr val="black"/>
                          </a:solidFill>
                        </a:rPr>
                        <a:t> 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>
                          <a:solidFill>
                            <a:prstClr val="black"/>
                          </a:solidFill>
                        </a:rPr>
                        <a:t>varchar2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/>
                        <a:t>20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  <a:tr h="2762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주소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err="1" smtClean="0">
                          <a:solidFill>
                            <a:prstClr val="black"/>
                          </a:solidFill>
                        </a:rPr>
                        <a:t>a_address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>
                          <a:solidFill>
                            <a:prstClr val="black"/>
                          </a:solidFill>
                        </a:rPr>
                        <a:t>varchar2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/>
                        <a:t>100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prstClr val="black"/>
                          </a:solidFill>
                        </a:rPr>
                        <a:t>not null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  <a:tr h="2762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 smtClean="0"/>
                        <a:t>이메일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err="1" smtClean="0">
                          <a:solidFill>
                            <a:prstClr val="black"/>
                          </a:solidFill>
                        </a:rPr>
                        <a:t>a_email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>
                          <a:solidFill>
                            <a:prstClr val="black"/>
                          </a:solidFill>
                        </a:rPr>
                        <a:t>varchar2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/>
                        <a:t>50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  <a:tr h="2762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업태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err="1" smtClean="0">
                          <a:solidFill>
                            <a:prstClr val="black"/>
                          </a:solidFill>
                        </a:rPr>
                        <a:t>a_business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>
                          <a:solidFill>
                            <a:prstClr val="black"/>
                          </a:solidFill>
                        </a:rPr>
                        <a:t>varchar2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/>
                        <a:t>30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prstClr val="black"/>
                          </a:solidFill>
                        </a:rPr>
                        <a:t>not null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  <a:tr h="2762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미수금액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err="1" smtClean="0">
                          <a:solidFill>
                            <a:prstClr val="black"/>
                          </a:solidFill>
                        </a:rPr>
                        <a:t>a_payment</a:t>
                      </a:r>
                      <a:r>
                        <a:rPr lang="en-US" altLang="ko-KR" sz="1500" dirty="0" smtClean="0">
                          <a:solidFill>
                            <a:prstClr val="black"/>
                          </a:solidFill>
                        </a:rPr>
                        <a:t> 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>
                          <a:solidFill>
                            <a:prstClr val="black"/>
                          </a:solidFill>
                        </a:rPr>
                        <a:t>varchar2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/>
                        <a:t>10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40075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직사각형 47">
            <a:extLst>
              <a:ext uri="{FF2B5EF4-FFF2-40B4-BE49-F238E27FC236}">
                <a16:creationId xmlns="" xmlns:a16="http://schemas.microsoft.com/office/drawing/2014/main" id="{71EB2BE0-D1A9-42B7-B980-5A02FDC9C12C}"/>
              </a:ext>
            </a:extLst>
          </p:cNvPr>
          <p:cNvSpPr/>
          <p:nvPr/>
        </p:nvSpPr>
        <p:spPr>
          <a:xfrm rot="16200000">
            <a:off x="1701372" y="746461"/>
            <a:ext cx="771193" cy="2006213"/>
          </a:xfrm>
          <a:prstGeom prst="rect">
            <a:avLst/>
          </a:prstGeom>
          <a:gradFill>
            <a:gsLst>
              <a:gs pos="0">
                <a:srgbClr val="61D6E1"/>
              </a:gs>
              <a:gs pos="100000">
                <a:srgbClr val="FFCCCC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0"/>
            <a:ext cx="12192000" cy="1035170"/>
          </a:xfrm>
          <a:prstGeom prst="rect">
            <a:avLst/>
          </a:prstGeom>
          <a:gradFill flip="none" rotWithShape="1">
            <a:gsLst>
              <a:gs pos="0">
                <a:srgbClr val="61D6E1"/>
              </a:gs>
              <a:gs pos="100000">
                <a:srgbClr val="FFCCCC"/>
              </a:gs>
            </a:gsLst>
            <a:lin ang="0" scaled="1"/>
            <a:tileRect/>
          </a:gradFill>
          <a:ln>
            <a:noFill/>
          </a:ln>
          <a:effectLst>
            <a:outerShdw dist="25400" dir="5400000" algn="t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3200" b="1" i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3. </a:t>
            </a:r>
            <a:r>
              <a:rPr lang="ko-KR" altLang="en-US" sz="3200" b="1" i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프로그램 구조</a:t>
            </a:r>
            <a:r>
              <a:rPr lang="en-US" altLang="ko-KR" sz="3200" b="1" i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endParaRPr lang="ko-KR" altLang="en-US" sz="3200" i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43" name="직각 삼각형 42">
            <a:extLst>
              <a:ext uri="{FF2B5EF4-FFF2-40B4-BE49-F238E27FC236}">
                <a16:creationId xmlns="" xmlns:a16="http://schemas.microsoft.com/office/drawing/2014/main" id="{ABF486EB-0372-4A82-9518-25A62A4C710E}"/>
              </a:ext>
            </a:extLst>
          </p:cNvPr>
          <p:cNvSpPr/>
          <p:nvPr/>
        </p:nvSpPr>
        <p:spPr>
          <a:xfrm flipH="1" flipV="1">
            <a:off x="2732789" y="1363972"/>
            <a:ext cx="373627" cy="529101"/>
          </a:xfrm>
          <a:prstGeom prst="rtTriangle">
            <a:avLst/>
          </a:prstGeom>
          <a:solidFill>
            <a:schemeClr val="bg1"/>
          </a:solidFill>
          <a:ln>
            <a:noFill/>
          </a:ln>
          <a:effectLst>
            <a:outerShdw blurRad="190500" dist="88900" dir="10800000" sx="91000" sy="91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128173" y="1488832"/>
            <a:ext cx="179142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>
                <a:solidFill>
                  <a:prstClr val="black"/>
                </a:solidFill>
              </a:rPr>
              <a:t>데이터 </a:t>
            </a:r>
            <a:r>
              <a:rPr lang="ko-KR" altLang="en-US" dirty="0">
                <a:solidFill>
                  <a:prstClr val="black"/>
                </a:solidFill>
              </a:rPr>
              <a:t>명</a:t>
            </a:r>
            <a:r>
              <a:rPr lang="ko-KR" altLang="en-US" dirty="0" smtClean="0">
                <a:solidFill>
                  <a:prstClr val="black"/>
                </a:solidFill>
              </a:rPr>
              <a:t>세서</a:t>
            </a:r>
            <a:endParaRPr lang="en-US" altLang="ko-KR" dirty="0" smtClean="0">
              <a:solidFill>
                <a:prstClr val="black"/>
              </a:solidFill>
            </a:endParaRPr>
          </a:p>
          <a:p>
            <a:r>
              <a:rPr lang="en-US" altLang="ko-KR" dirty="0" smtClean="0">
                <a:solidFill>
                  <a:prstClr val="black"/>
                </a:solidFill>
              </a:rPr>
              <a:t>deal</a:t>
            </a:r>
            <a:endParaRPr lang="ko-KR" altLang="en-US" dirty="0">
              <a:solidFill>
                <a:prstClr val="black"/>
              </a:solidFill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9816444"/>
              </p:ext>
            </p:extLst>
          </p:nvPr>
        </p:nvGraphicFramePr>
        <p:xfrm>
          <a:off x="3564372" y="1399345"/>
          <a:ext cx="8128001" cy="4932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1143"/>
                <a:gridCol w="1161143"/>
                <a:gridCol w="1161143"/>
                <a:gridCol w="1161143"/>
                <a:gridCol w="1161143"/>
                <a:gridCol w="1161143"/>
                <a:gridCol w="1161143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 smtClean="0"/>
                        <a:t>속성명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 smtClean="0"/>
                        <a:t>컬럼명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 smtClean="0"/>
                        <a:t>자료형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크기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유일키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/>
                        <a:t>Null</a:t>
                      </a:r>
                      <a:r>
                        <a:rPr lang="ko-KR" altLang="en-US" sz="1500" dirty="0" smtClean="0"/>
                        <a:t>허용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키</a:t>
                      </a:r>
                      <a:endParaRPr lang="ko-KR" altLang="en-US" sz="15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출고번호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 err="1" smtClean="0">
                          <a:solidFill>
                            <a:prstClr val="black"/>
                          </a:solidFill>
                        </a:rPr>
                        <a:t>d_no</a:t>
                      </a:r>
                      <a:endParaRPr lang="ko-KR" altLang="en-US" sz="15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>
                          <a:solidFill>
                            <a:prstClr val="black"/>
                          </a:solidFill>
                        </a:rPr>
                        <a:t>number 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dirty="0" smtClean="0">
                        <a:solidFill>
                          <a:prstClr val="black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/>
                        <a:t>PK</a:t>
                      </a:r>
                      <a:endParaRPr lang="ko-KR" altLang="en-US" sz="15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주문일자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 smtClean="0">
                          <a:solidFill>
                            <a:prstClr val="black"/>
                          </a:solidFill>
                        </a:rPr>
                        <a:t>d_dealDate</a:t>
                      </a:r>
                      <a:r>
                        <a:rPr lang="en-US" altLang="ko-KR" sz="1600" dirty="0" smtClean="0">
                          <a:solidFill>
                            <a:prstClr val="black"/>
                          </a:solidFill>
                        </a:rPr>
                        <a:t> 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>
                          <a:solidFill>
                            <a:prstClr val="black"/>
                          </a:solidFill>
                        </a:rPr>
                        <a:t>varchar2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/>
                        <a:t>10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prstClr val="black"/>
                          </a:solidFill>
                        </a:rPr>
                        <a:t>not null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거래일자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 smtClean="0">
                          <a:solidFill>
                            <a:prstClr val="black"/>
                          </a:solidFill>
                        </a:rPr>
                        <a:t>d_date</a:t>
                      </a:r>
                      <a:r>
                        <a:rPr lang="en-US" altLang="ko-KR" sz="1600" dirty="0" smtClean="0">
                          <a:solidFill>
                            <a:prstClr val="black"/>
                          </a:solidFill>
                        </a:rPr>
                        <a:t> 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>
                          <a:solidFill>
                            <a:prstClr val="black"/>
                          </a:solidFill>
                        </a:rPr>
                        <a:t>date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err="1" smtClean="0"/>
                        <a:t>sysdate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재고번호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 smtClean="0">
                          <a:solidFill>
                            <a:prstClr val="black"/>
                          </a:solidFill>
                        </a:rPr>
                        <a:t>s_no</a:t>
                      </a:r>
                      <a:r>
                        <a:rPr lang="en-US" altLang="ko-KR" sz="1600" dirty="0" smtClean="0">
                          <a:solidFill>
                            <a:prstClr val="black"/>
                          </a:solidFill>
                        </a:rPr>
                        <a:t> 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solidFill>
                            <a:prstClr val="black"/>
                          </a:solidFill>
                        </a:rPr>
                        <a:t>number </a:t>
                      </a:r>
                      <a:endParaRPr lang="ko-KR" altLang="en-US" sz="15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/>
                        <a:t>FK</a:t>
                      </a:r>
                      <a:endParaRPr lang="ko-KR" altLang="en-US" sz="15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상품번호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 smtClean="0">
                          <a:solidFill>
                            <a:prstClr val="black"/>
                          </a:solidFill>
                        </a:rPr>
                        <a:t>p_no</a:t>
                      </a:r>
                      <a:r>
                        <a:rPr lang="en-US" altLang="ko-KR" sz="1600" dirty="0" smtClean="0">
                          <a:solidFill>
                            <a:prstClr val="black"/>
                          </a:solidFill>
                        </a:rPr>
                        <a:t> 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prstClr val="black"/>
                          </a:solidFill>
                        </a:rPr>
                        <a:t>number 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/>
                        <a:t>FK</a:t>
                      </a:r>
                      <a:endParaRPr lang="ko-KR" altLang="en-US" sz="1500" dirty="0"/>
                    </a:p>
                  </a:txBody>
                  <a:tcPr/>
                </a:tc>
              </a:tr>
              <a:tr h="2762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수량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 smtClean="0">
                          <a:solidFill>
                            <a:prstClr val="black"/>
                          </a:solidFill>
                        </a:rPr>
                        <a:t>d_number</a:t>
                      </a:r>
                      <a:r>
                        <a:rPr lang="en-US" altLang="ko-KR" sz="1600" dirty="0" smtClean="0">
                          <a:solidFill>
                            <a:prstClr val="black"/>
                          </a:solidFill>
                        </a:rPr>
                        <a:t> 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prstClr val="black"/>
                          </a:solidFill>
                        </a:rPr>
                        <a:t>number 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/>
                        <a:t>5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prstClr val="black"/>
                          </a:solidFill>
                        </a:rPr>
                        <a:t>not null</a:t>
                      </a:r>
                      <a:endParaRPr lang="ko-KR" altLang="en-US" sz="18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  <a:tr h="2762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판매업체번호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 smtClean="0">
                          <a:solidFill>
                            <a:prstClr val="black"/>
                          </a:solidFill>
                        </a:rPr>
                        <a:t>a_no</a:t>
                      </a:r>
                      <a:r>
                        <a:rPr lang="en-US" altLang="ko-KR" sz="1600" dirty="0" smtClean="0">
                          <a:solidFill>
                            <a:prstClr val="black"/>
                          </a:solidFill>
                        </a:rPr>
                        <a:t> 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prstClr val="black"/>
                          </a:solidFill>
                        </a:rPr>
                        <a:t>number 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/>
                        <a:t>FK</a:t>
                      </a:r>
                      <a:endParaRPr lang="ko-KR" altLang="en-US" sz="1500" dirty="0"/>
                    </a:p>
                  </a:txBody>
                  <a:tcPr/>
                </a:tc>
              </a:tr>
              <a:tr h="2762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중량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 smtClean="0">
                          <a:solidFill>
                            <a:prstClr val="black"/>
                          </a:solidFill>
                        </a:rPr>
                        <a:t>d_kg</a:t>
                      </a:r>
                      <a:r>
                        <a:rPr lang="en-US" altLang="ko-KR" sz="1600" dirty="0" smtClean="0">
                          <a:solidFill>
                            <a:prstClr val="black"/>
                          </a:solidFill>
                        </a:rPr>
                        <a:t> 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prstClr val="black"/>
                          </a:solidFill>
                        </a:rPr>
                        <a:t>number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/>
                        <a:t>6,2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prstClr val="black"/>
                          </a:solidFill>
                        </a:rPr>
                        <a:t>not null</a:t>
                      </a:r>
                      <a:endParaRPr lang="ko-KR" altLang="en-US" sz="18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  <a:tr h="2762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단가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 smtClean="0">
                          <a:solidFill>
                            <a:prstClr val="black"/>
                          </a:solidFill>
                        </a:rPr>
                        <a:t>d_cost</a:t>
                      </a:r>
                      <a:r>
                        <a:rPr lang="en-US" altLang="ko-KR" sz="1600" dirty="0" smtClean="0">
                          <a:solidFill>
                            <a:prstClr val="black"/>
                          </a:solidFill>
                        </a:rPr>
                        <a:t> 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prstClr val="black"/>
                          </a:solidFill>
                        </a:rPr>
                        <a:t>number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/>
                        <a:t>5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prstClr val="black"/>
                          </a:solidFill>
                        </a:rPr>
                        <a:t>not null</a:t>
                      </a:r>
                      <a:endParaRPr lang="ko-KR" altLang="en-US" sz="18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  <a:tr h="2762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총액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 smtClean="0">
                          <a:solidFill>
                            <a:prstClr val="black"/>
                          </a:solidFill>
                        </a:rPr>
                        <a:t>d_totalmoney</a:t>
                      </a:r>
                      <a:r>
                        <a:rPr lang="en-US" altLang="ko-KR" sz="1600" dirty="0" smtClean="0">
                          <a:solidFill>
                            <a:prstClr val="black"/>
                          </a:solidFill>
                        </a:rPr>
                        <a:t> 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prstClr val="black"/>
                          </a:solidFill>
                        </a:rPr>
                        <a:t>number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/>
                        <a:t>12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8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  <a:tr h="2762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입고번호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err="1" smtClean="0"/>
                        <a:t>b_no</a:t>
                      </a:r>
                      <a:r>
                        <a:rPr lang="en-US" altLang="ko-KR" sz="1500" dirty="0" smtClean="0"/>
                        <a:t> 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>
                          <a:solidFill>
                            <a:prstClr val="black"/>
                          </a:solidFill>
                        </a:rPr>
                        <a:t>number 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8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/>
                        <a:t>FK</a:t>
                      </a:r>
                      <a:endParaRPr lang="ko-KR" altLang="en-US" sz="15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40075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직사각형 47">
            <a:extLst>
              <a:ext uri="{FF2B5EF4-FFF2-40B4-BE49-F238E27FC236}">
                <a16:creationId xmlns="" xmlns:a16="http://schemas.microsoft.com/office/drawing/2014/main" id="{71EB2BE0-D1A9-42B7-B980-5A02FDC9C12C}"/>
              </a:ext>
            </a:extLst>
          </p:cNvPr>
          <p:cNvSpPr/>
          <p:nvPr/>
        </p:nvSpPr>
        <p:spPr>
          <a:xfrm rot="16200000">
            <a:off x="1692107" y="780848"/>
            <a:ext cx="839966" cy="2006213"/>
          </a:xfrm>
          <a:prstGeom prst="rect">
            <a:avLst/>
          </a:prstGeom>
          <a:gradFill>
            <a:gsLst>
              <a:gs pos="0">
                <a:srgbClr val="61D6E1"/>
              </a:gs>
              <a:gs pos="100000">
                <a:srgbClr val="FFCCCC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0"/>
            <a:ext cx="12192000" cy="1035170"/>
          </a:xfrm>
          <a:prstGeom prst="rect">
            <a:avLst/>
          </a:prstGeom>
          <a:gradFill flip="none" rotWithShape="1">
            <a:gsLst>
              <a:gs pos="0">
                <a:srgbClr val="61D6E1"/>
              </a:gs>
              <a:gs pos="100000">
                <a:srgbClr val="FFCCCC"/>
              </a:gs>
            </a:gsLst>
            <a:lin ang="0" scaled="1"/>
            <a:tileRect/>
          </a:gradFill>
          <a:ln>
            <a:noFill/>
          </a:ln>
          <a:effectLst>
            <a:outerShdw dist="25400" dir="5400000" algn="t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3200" b="1" i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3. </a:t>
            </a:r>
            <a:r>
              <a:rPr lang="ko-KR" altLang="en-US" sz="3200" b="1" i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프로그램 구조</a:t>
            </a:r>
            <a:r>
              <a:rPr lang="en-US" altLang="ko-KR" sz="3200" b="1" i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endParaRPr lang="ko-KR" altLang="en-US" sz="3200" i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43" name="직각 삼각형 42">
            <a:extLst>
              <a:ext uri="{FF2B5EF4-FFF2-40B4-BE49-F238E27FC236}">
                <a16:creationId xmlns="" xmlns:a16="http://schemas.microsoft.com/office/drawing/2014/main" id="{ABF486EB-0372-4A82-9518-25A62A4C710E}"/>
              </a:ext>
            </a:extLst>
          </p:cNvPr>
          <p:cNvSpPr/>
          <p:nvPr/>
        </p:nvSpPr>
        <p:spPr>
          <a:xfrm flipH="1" flipV="1">
            <a:off x="2741570" y="1363972"/>
            <a:ext cx="373627" cy="529101"/>
          </a:xfrm>
          <a:prstGeom prst="rtTriangle">
            <a:avLst/>
          </a:prstGeom>
          <a:solidFill>
            <a:schemeClr val="bg1"/>
          </a:solidFill>
          <a:ln>
            <a:noFill/>
          </a:ln>
          <a:effectLst>
            <a:outerShdw blurRad="190500" dist="88900" dir="10800000" sx="91000" sy="91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102110" y="1441791"/>
            <a:ext cx="179142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>
                <a:solidFill>
                  <a:prstClr val="black"/>
                </a:solidFill>
              </a:rPr>
              <a:t>데이터 명세서</a:t>
            </a:r>
            <a:endParaRPr lang="en-US" altLang="ko-KR" dirty="0" smtClean="0">
              <a:solidFill>
                <a:prstClr val="black"/>
              </a:solidFill>
            </a:endParaRPr>
          </a:p>
          <a:p>
            <a:r>
              <a:rPr lang="en-US" altLang="ko-KR" dirty="0" smtClean="0">
                <a:solidFill>
                  <a:prstClr val="black"/>
                </a:solidFill>
              </a:rPr>
              <a:t>payment</a:t>
            </a:r>
            <a:endParaRPr lang="ko-KR" altLang="en-US" dirty="0">
              <a:solidFill>
                <a:prstClr val="black"/>
              </a:solidFill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8311800"/>
              </p:ext>
            </p:extLst>
          </p:nvPr>
        </p:nvGraphicFramePr>
        <p:xfrm>
          <a:off x="3564372" y="1399345"/>
          <a:ext cx="8128001" cy="3185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1143"/>
                <a:gridCol w="1161143"/>
                <a:gridCol w="1161143"/>
                <a:gridCol w="1161143"/>
                <a:gridCol w="1161143"/>
                <a:gridCol w="1161143"/>
                <a:gridCol w="1161143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 smtClean="0"/>
                        <a:t>속성명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 smtClean="0"/>
                        <a:t>컬럼명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 smtClean="0"/>
                        <a:t>자료형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크기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유일키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/>
                        <a:t>Null</a:t>
                      </a:r>
                      <a:r>
                        <a:rPr lang="ko-KR" altLang="en-US" sz="1500" dirty="0" smtClean="0"/>
                        <a:t>허용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키</a:t>
                      </a:r>
                      <a:endParaRPr lang="ko-KR" altLang="en-US" sz="15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입금번호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 err="1" smtClean="0">
                          <a:solidFill>
                            <a:prstClr val="black"/>
                          </a:solidFill>
                        </a:rPr>
                        <a:t>p_no</a:t>
                      </a:r>
                      <a:endParaRPr lang="ko-KR" altLang="en-US" sz="15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>
                          <a:solidFill>
                            <a:prstClr val="black"/>
                          </a:solidFill>
                        </a:rPr>
                        <a:t>number 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dirty="0" smtClean="0">
                        <a:solidFill>
                          <a:prstClr val="black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/>
                        <a:t>PK</a:t>
                      </a:r>
                      <a:endParaRPr lang="ko-KR" altLang="en-US" sz="15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거래일자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 smtClean="0">
                          <a:solidFill>
                            <a:prstClr val="black"/>
                          </a:solidFill>
                        </a:rPr>
                        <a:t>p_date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>
                          <a:solidFill>
                            <a:prstClr val="black"/>
                          </a:solidFill>
                        </a:rPr>
                        <a:t>date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err="1" smtClean="0"/>
                        <a:t>sysdate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  <a:tr h="2762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매입업체번호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 smtClean="0">
                          <a:solidFill>
                            <a:prstClr val="black"/>
                          </a:solidFill>
                        </a:rPr>
                        <a:t>i_no</a:t>
                      </a:r>
                      <a:r>
                        <a:rPr lang="en-US" altLang="ko-KR" sz="1600" dirty="0" smtClean="0">
                          <a:solidFill>
                            <a:prstClr val="black"/>
                          </a:solidFill>
                        </a:rPr>
                        <a:t> 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prstClr val="black"/>
                          </a:solidFill>
                        </a:rPr>
                        <a:t>number 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/>
                        <a:t>FK</a:t>
                      </a:r>
                      <a:endParaRPr lang="ko-KR" altLang="en-US" sz="1500" dirty="0"/>
                    </a:p>
                  </a:txBody>
                  <a:tcPr/>
                </a:tc>
              </a:tr>
              <a:tr h="2762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상호명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 smtClean="0">
                          <a:solidFill>
                            <a:prstClr val="black"/>
                          </a:solidFill>
                        </a:rPr>
                        <a:t>p_name</a:t>
                      </a:r>
                      <a:r>
                        <a:rPr lang="en-US" altLang="ko-KR" sz="1600" dirty="0" smtClean="0">
                          <a:solidFill>
                            <a:prstClr val="black"/>
                          </a:solidFill>
                        </a:rPr>
                        <a:t> 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prstClr val="black"/>
                          </a:solidFill>
                        </a:rPr>
                        <a:t>varchar2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/>
                        <a:t>6,2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prstClr val="black"/>
                          </a:solidFill>
                        </a:rPr>
                        <a:t>not null</a:t>
                      </a:r>
                      <a:endParaRPr lang="ko-KR" altLang="en-US" sz="18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  <a:tr h="2762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업태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 smtClean="0">
                          <a:solidFill>
                            <a:prstClr val="black"/>
                          </a:solidFill>
                        </a:rPr>
                        <a:t>p_business</a:t>
                      </a:r>
                      <a:r>
                        <a:rPr lang="en-US" altLang="ko-KR" sz="1600" dirty="0" smtClean="0">
                          <a:solidFill>
                            <a:prstClr val="black"/>
                          </a:solidFill>
                        </a:rPr>
                        <a:t> 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prstClr val="black"/>
                          </a:solidFill>
                        </a:rPr>
                        <a:t>varchar2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/>
                        <a:t>5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prstClr val="black"/>
                          </a:solidFill>
                        </a:rPr>
                        <a:t>not null</a:t>
                      </a:r>
                      <a:endParaRPr lang="ko-KR" altLang="en-US" sz="18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  <a:tr h="2762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입금액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 smtClean="0">
                          <a:solidFill>
                            <a:prstClr val="black"/>
                          </a:solidFill>
                        </a:rPr>
                        <a:t>p_paymentMoney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prstClr val="black"/>
                          </a:solidFill>
                        </a:rPr>
                        <a:t>number 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/>
                        <a:t>12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prstClr val="black"/>
                          </a:solidFill>
                        </a:rPr>
                        <a:t>not null</a:t>
                      </a:r>
                      <a:endParaRPr lang="ko-KR" altLang="en-US" sz="1600" dirty="0" smtClean="0"/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8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40955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직사각형 47">
            <a:extLst>
              <a:ext uri="{FF2B5EF4-FFF2-40B4-BE49-F238E27FC236}">
                <a16:creationId xmlns="" xmlns:a16="http://schemas.microsoft.com/office/drawing/2014/main" id="{71EB2BE0-D1A9-42B7-B980-5A02FDC9C12C}"/>
              </a:ext>
            </a:extLst>
          </p:cNvPr>
          <p:cNvSpPr/>
          <p:nvPr/>
        </p:nvSpPr>
        <p:spPr>
          <a:xfrm rot="16200000">
            <a:off x="1717713" y="746461"/>
            <a:ext cx="771193" cy="2006213"/>
          </a:xfrm>
          <a:prstGeom prst="rect">
            <a:avLst/>
          </a:prstGeom>
          <a:gradFill>
            <a:gsLst>
              <a:gs pos="0">
                <a:srgbClr val="61D6E1"/>
              </a:gs>
              <a:gs pos="100000">
                <a:srgbClr val="FFCCCC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0"/>
            <a:ext cx="12192000" cy="1035170"/>
          </a:xfrm>
          <a:prstGeom prst="rect">
            <a:avLst/>
          </a:prstGeom>
          <a:gradFill flip="none" rotWithShape="1">
            <a:gsLst>
              <a:gs pos="0">
                <a:srgbClr val="61D6E1"/>
              </a:gs>
              <a:gs pos="100000">
                <a:srgbClr val="FFCCCC"/>
              </a:gs>
            </a:gsLst>
            <a:lin ang="0" scaled="1"/>
            <a:tileRect/>
          </a:gradFill>
          <a:ln>
            <a:noFill/>
          </a:ln>
          <a:effectLst>
            <a:outerShdw dist="25400" dir="5400000" algn="t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3200" b="1" i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3. </a:t>
            </a:r>
            <a:r>
              <a:rPr lang="ko-KR" altLang="en-US" sz="3200" b="1" i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프로그램 구조</a:t>
            </a:r>
            <a:r>
              <a:rPr lang="en-US" altLang="ko-KR" sz="3200" b="1" i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endParaRPr lang="ko-KR" altLang="en-US" sz="3200" i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43" name="직각 삼각형 42">
            <a:extLst>
              <a:ext uri="{FF2B5EF4-FFF2-40B4-BE49-F238E27FC236}">
                <a16:creationId xmlns="" xmlns:a16="http://schemas.microsoft.com/office/drawing/2014/main" id="{ABF486EB-0372-4A82-9518-25A62A4C710E}"/>
              </a:ext>
            </a:extLst>
          </p:cNvPr>
          <p:cNvSpPr/>
          <p:nvPr/>
        </p:nvSpPr>
        <p:spPr>
          <a:xfrm flipH="1" flipV="1">
            <a:off x="2732789" y="1363972"/>
            <a:ext cx="373627" cy="529101"/>
          </a:xfrm>
          <a:prstGeom prst="rtTriangle">
            <a:avLst/>
          </a:prstGeom>
          <a:solidFill>
            <a:schemeClr val="bg1"/>
          </a:solidFill>
          <a:ln>
            <a:noFill/>
          </a:ln>
          <a:effectLst>
            <a:outerShdw blurRad="190500" dist="88900" dir="10800000" sx="91000" sy="91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128173" y="1363972"/>
            <a:ext cx="179142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>
                <a:solidFill>
                  <a:prstClr val="black"/>
                </a:solidFill>
              </a:rPr>
              <a:t>데이터 명세서</a:t>
            </a:r>
            <a:endParaRPr lang="en-US" altLang="ko-KR" dirty="0" smtClean="0">
              <a:solidFill>
                <a:prstClr val="black"/>
              </a:solidFill>
            </a:endParaRPr>
          </a:p>
          <a:p>
            <a:r>
              <a:rPr lang="en-US" altLang="ko-KR" dirty="0" smtClean="0">
                <a:solidFill>
                  <a:prstClr val="black"/>
                </a:solidFill>
              </a:rPr>
              <a:t>collect</a:t>
            </a:r>
            <a:endParaRPr lang="ko-KR" altLang="en-US" dirty="0">
              <a:solidFill>
                <a:prstClr val="black"/>
              </a:solidFill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85549"/>
              </p:ext>
            </p:extLst>
          </p:nvPr>
        </p:nvGraphicFramePr>
        <p:xfrm>
          <a:off x="3564372" y="1399345"/>
          <a:ext cx="8128001" cy="2941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1143"/>
                <a:gridCol w="1161143"/>
                <a:gridCol w="1161143"/>
                <a:gridCol w="1161143"/>
                <a:gridCol w="1161143"/>
                <a:gridCol w="1161143"/>
                <a:gridCol w="1161143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 smtClean="0"/>
                        <a:t>속성명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 smtClean="0"/>
                        <a:t>컬럼명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 smtClean="0"/>
                        <a:t>자료형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크기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유일키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/>
                        <a:t>Null</a:t>
                      </a:r>
                      <a:r>
                        <a:rPr lang="ko-KR" altLang="en-US" sz="1500" dirty="0" smtClean="0"/>
                        <a:t>허용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키</a:t>
                      </a:r>
                      <a:endParaRPr lang="ko-KR" altLang="en-US" sz="15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수금번호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 err="1" smtClean="0">
                          <a:solidFill>
                            <a:prstClr val="black"/>
                          </a:solidFill>
                        </a:rPr>
                        <a:t>c_no</a:t>
                      </a:r>
                      <a:endParaRPr lang="ko-KR" altLang="en-US" sz="15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>
                          <a:solidFill>
                            <a:prstClr val="black"/>
                          </a:solidFill>
                        </a:rPr>
                        <a:t>number 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dirty="0" smtClean="0">
                        <a:solidFill>
                          <a:prstClr val="black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/>
                        <a:t>PK</a:t>
                      </a:r>
                      <a:endParaRPr lang="ko-KR" altLang="en-US" sz="15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거래일자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 smtClean="0">
                          <a:solidFill>
                            <a:prstClr val="black"/>
                          </a:solidFill>
                        </a:rPr>
                        <a:t>c_date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>
                          <a:solidFill>
                            <a:prstClr val="black"/>
                          </a:solidFill>
                        </a:rPr>
                        <a:t>date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err="1" smtClean="0"/>
                        <a:t>sysdate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  <a:tr h="2762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판매업체번호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 smtClean="0">
                          <a:solidFill>
                            <a:prstClr val="black"/>
                          </a:solidFill>
                        </a:rPr>
                        <a:t>a_no</a:t>
                      </a:r>
                      <a:r>
                        <a:rPr lang="en-US" altLang="ko-KR" sz="1600" dirty="0" smtClean="0">
                          <a:solidFill>
                            <a:prstClr val="black"/>
                          </a:solidFill>
                        </a:rPr>
                        <a:t> 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prstClr val="black"/>
                          </a:solidFill>
                        </a:rPr>
                        <a:t>number 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/>
                        <a:t>FK</a:t>
                      </a:r>
                      <a:endParaRPr lang="ko-KR" altLang="en-US" sz="1500" dirty="0"/>
                    </a:p>
                  </a:txBody>
                  <a:tcPr/>
                </a:tc>
              </a:tr>
              <a:tr h="2762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상호명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 smtClean="0">
                          <a:solidFill>
                            <a:prstClr val="black"/>
                          </a:solidFill>
                        </a:rPr>
                        <a:t>c_name</a:t>
                      </a:r>
                      <a:r>
                        <a:rPr lang="en-US" altLang="ko-KR" sz="1600" dirty="0" smtClean="0">
                          <a:solidFill>
                            <a:prstClr val="black"/>
                          </a:solidFill>
                        </a:rPr>
                        <a:t> 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prstClr val="black"/>
                          </a:solidFill>
                        </a:rPr>
                        <a:t>varchar2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/>
                        <a:t>6,2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prstClr val="black"/>
                          </a:solidFill>
                        </a:rPr>
                        <a:t>not null</a:t>
                      </a:r>
                      <a:endParaRPr lang="ko-KR" altLang="en-US" sz="18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  <a:tr h="2762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업태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 smtClean="0">
                          <a:solidFill>
                            <a:prstClr val="black"/>
                          </a:solidFill>
                        </a:rPr>
                        <a:t>c_business</a:t>
                      </a:r>
                      <a:r>
                        <a:rPr lang="en-US" altLang="ko-KR" sz="1600" dirty="0" smtClean="0">
                          <a:solidFill>
                            <a:prstClr val="black"/>
                          </a:solidFill>
                        </a:rPr>
                        <a:t> 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prstClr val="black"/>
                          </a:solidFill>
                        </a:rPr>
                        <a:t>varchar2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/>
                        <a:t>5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prstClr val="black"/>
                          </a:solidFill>
                        </a:rPr>
                        <a:t>not null</a:t>
                      </a:r>
                      <a:endParaRPr lang="ko-KR" altLang="en-US" sz="18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  <a:tr h="2762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수금액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 smtClean="0">
                          <a:solidFill>
                            <a:prstClr val="black"/>
                          </a:solidFill>
                        </a:rPr>
                        <a:t>c_collectMoney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prstClr val="black"/>
                          </a:solidFill>
                        </a:rPr>
                        <a:t>number 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/>
                        <a:t>12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prstClr val="black"/>
                          </a:solidFill>
                        </a:rPr>
                        <a:t>not null</a:t>
                      </a:r>
                      <a:endParaRPr lang="ko-KR" altLang="en-US" sz="1600" dirty="0" smtClean="0"/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8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5517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직사각형 47">
            <a:extLst>
              <a:ext uri="{FF2B5EF4-FFF2-40B4-BE49-F238E27FC236}">
                <a16:creationId xmlns="" xmlns:a16="http://schemas.microsoft.com/office/drawing/2014/main" id="{71EB2BE0-D1A9-42B7-B980-5A02FDC9C12C}"/>
              </a:ext>
            </a:extLst>
          </p:cNvPr>
          <p:cNvSpPr/>
          <p:nvPr/>
        </p:nvSpPr>
        <p:spPr>
          <a:xfrm rot="16200000">
            <a:off x="1547484" y="900349"/>
            <a:ext cx="1078968" cy="2006213"/>
          </a:xfrm>
          <a:prstGeom prst="rect">
            <a:avLst/>
          </a:prstGeom>
          <a:gradFill>
            <a:gsLst>
              <a:gs pos="0">
                <a:srgbClr val="61D6E1"/>
              </a:gs>
              <a:gs pos="100000">
                <a:srgbClr val="FFCCCC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0"/>
            <a:ext cx="12192000" cy="1035170"/>
          </a:xfrm>
          <a:prstGeom prst="rect">
            <a:avLst/>
          </a:prstGeom>
          <a:gradFill flip="none" rotWithShape="1">
            <a:gsLst>
              <a:gs pos="0">
                <a:srgbClr val="61D6E1"/>
              </a:gs>
              <a:gs pos="100000">
                <a:srgbClr val="FFCCCC"/>
              </a:gs>
            </a:gsLst>
            <a:lin ang="0" scaled="1"/>
            <a:tileRect/>
          </a:gradFill>
          <a:ln>
            <a:noFill/>
          </a:ln>
          <a:effectLst>
            <a:outerShdw dist="25400" dir="5400000" algn="t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3200" b="1" i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3. </a:t>
            </a:r>
            <a:r>
              <a:rPr lang="ko-KR" altLang="en-US" sz="3200" b="1" i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프로그램 구조</a:t>
            </a:r>
            <a:r>
              <a:rPr lang="en-US" altLang="ko-KR" sz="3200" b="1" i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endParaRPr lang="ko-KR" altLang="en-US" sz="3200" i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43" name="직각 삼각형 42">
            <a:extLst>
              <a:ext uri="{FF2B5EF4-FFF2-40B4-BE49-F238E27FC236}">
                <a16:creationId xmlns="" xmlns:a16="http://schemas.microsoft.com/office/drawing/2014/main" id="{ABF486EB-0372-4A82-9518-25A62A4C710E}"/>
              </a:ext>
            </a:extLst>
          </p:cNvPr>
          <p:cNvSpPr/>
          <p:nvPr/>
        </p:nvSpPr>
        <p:spPr>
          <a:xfrm flipH="1" flipV="1">
            <a:off x="2732789" y="1363972"/>
            <a:ext cx="373627" cy="529101"/>
          </a:xfrm>
          <a:prstGeom prst="rtTriangle">
            <a:avLst/>
          </a:prstGeom>
          <a:solidFill>
            <a:schemeClr val="bg1"/>
          </a:solidFill>
          <a:ln>
            <a:noFill/>
          </a:ln>
          <a:effectLst>
            <a:outerShdw blurRad="190500" dist="88900" dir="10800000" sx="91000" sy="91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298645" y="1488832"/>
            <a:ext cx="179142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dirty="0" smtClean="0">
                <a:solidFill>
                  <a:prstClr val="black"/>
                </a:solidFill>
              </a:rPr>
              <a:t>논리적 </a:t>
            </a:r>
            <a:endParaRPr lang="en-US" altLang="ko-KR" sz="2800" dirty="0" smtClean="0">
              <a:solidFill>
                <a:prstClr val="black"/>
              </a:solidFill>
            </a:endParaRPr>
          </a:p>
          <a:p>
            <a:r>
              <a:rPr lang="ko-KR" altLang="en-US" sz="2800" dirty="0" smtClean="0">
                <a:solidFill>
                  <a:prstClr val="black"/>
                </a:solidFill>
              </a:rPr>
              <a:t>모델링</a:t>
            </a:r>
            <a:endParaRPr lang="ko-KR" altLang="en-US" sz="2800" dirty="0">
              <a:solidFill>
                <a:prstClr val="black"/>
              </a:solidFill>
            </a:endParaRP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29355" y="1363972"/>
            <a:ext cx="8645122" cy="52595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53174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직사각형 47">
            <a:extLst>
              <a:ext uri="{FF2B5EF4-FFF2-40B4-BE49-F238E27FC236}">
                <a16:creationId xmlns="" xmlns:a16="http://schemas.microsoft.com/office/drawing/2014/main" id="{71EB2BE0-D1A9-42B7-B980-5A02FDC9C12C}"/>
              </a:ext>
            </a:extLst>
          </p:cNvPr>
          <p:cNvSpPr/>
          <p:nvPr/>
        </p:nvSpPr>
        <p:spPr>
          <a:xfrm rot="16200000">
            <a:off x="1547484" y="900349"/>
            <a:ext cx="1078968" cy="2006213"/>
          </a:xfrm>
          <a:prstGeom prst="rect">
            <a:avLst/>
          </a:prstGeom>
          <a:gradFill>
            <a:gsLst>
              <a:gs pos="0">
                <a:srgbClr val="61D6E1"/>
              </a:gs>
              <a:gs pos="100000">
                <a:srgbClr val="FFCCCC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0"/>
            <a:ext cx="12192000" cy="1035170"/>
          </a:xfrm>
          <a:prstGeom prst="rect">
            <a:avLst/>
          </a:prstGeom>
          <a:gradFill flip="none" rotWithShape="1">
            <a:gsLst>
              <a:gs pos="0">
                <a:srgbClr val="61D6E1"/>
              </a:gs>
              <a:gs pos="100000">
                <a:srgbClr val="FFCCCC"/>
              </a:gs>
            </a:gsLst>
            <a:lin ang="0" scaled="1"/>
            <a:tileRect/>
          </a:gradFill>
          <a:ln>
            <a:noFill/>
          </a:ln>
          <a:effectLst>
            <a:outerShdw dist="25400" dir="5400000" algn="t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3200" b="1" i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3. </a:t>
            </a:r>
            <a:r>
              <a:rPr lang="ko-KR" altLang="en-US" sz="3200" b="1" i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프로그램 구조</a:t>
            </a:r>
            <a:r>
              <a:rPr lang="en-US" altLang="ko-KR" sz="3200" b="1" i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endParaRPr lang="ko-KR" altLang="en-US" sz="3200" i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43" name="직각 삼각형 42">
            <a:extLst>
              <a:ext uri="{FF2B5EF4-FFF2-40B4-BE49-F238E27FC236}">
                <a16:creationId xmlns="" xmlns:a16="http://schemas.microsoft.com/office/drawing/2014/main" id="{ABF486EB-0372-4A82-9518-25A62A4C710E}"/>
              </a:ext>
            </a:extLst>
          </p:cNvPr>
          <p:cNvSpPr/>
          <p:nvPr/>
        </p:nvSpPr>
        <p:spPr>
          <a:xfrm flipH="1" flipV="1">
            <a:off x="2732789" y="1363972"/>
            <a:ext cx="373627" cy="529101"/>
          </a:xfrm>
          <a:prstGeom prst="rtTriangle">
            <a:avLst/>
          </a:prstGeom>
          <a:solidFill>
            <a:schemeClr val="bg1"/>
          </a:solidFill>
          <a:ln>
            <a:noFill/>
          </a:ln>
          <a:effectLst>
            <a:outerShdw blurRad="190500" dist="88900" dir="10800000" sx="91000" sy="91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298645" y="1488832"/>
            <a:ext cx="179142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dirty="0" smtClean="0">
                <a:solidFill>
                  <a:prstClr val="black"/>
                </a:solidFill>
              </a:rPr>
              <a:t>물리적 </a:t>
            </a:r>
            <a:endParaRPr lang="en-US" altLang="ko-KR" sz="2800" dirty="0" smtClean="0">
              <a:solidFill>
                <a:prstClr val="black"/>
              </a:solidFill>
            </a:endParaRPr>
          </a:p>
          <a:p>
            <a:r>
              <a:rPr lang="ko-KR" altLang="en-US" sz="2800" dirty="0" smtClean="0">
                <a:solidFill>
                  <a:prstClr val="black"/>
                </a:solidFill>
              </a:rPr>
              <a:t>모델링</a:t>
            </a:r>
            <a:endParaRPr lang="ko-KR" altLang="en-US" sz="2800" dirty="0">
              <a:solidFill>
                <a:prstClr val="black"/>
              </a:solidFill>
            </a:endParaRP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29355" y="1363971"/>
            <a:ext cx="8645122" cy="53064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46515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1035170"/>
          </a:xfrm>
          <a:prstGeom prst="rect">
            <a:avLst/>
          </a:prstGeom>
          <a:gradFill flip="none" rotWithShape="1">
            <a:gsLst>
              <a:gs pos="0">
                <a:srgbClr val="61D6E1"/>
              </a:gs>
              <a:gs pos="100000">
                <a:srgbClr val="FFCCCC"/>
              </a:gs>
            </a:gsLst>
            <a:lin ang="0" scaled="1"/>
            <a:tileRect/>
          </a:gradFill>
          <a:ln>
            <a:noFill/>
          </a:ln>
          <a:effectLst>
            <a:outerShdw dist="25400" dir="5400000" algn="t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ko-KR" altLang="en-US" sz="3200" b="1" i="1" dirty="0" smtClean="0">
                <a:solidFill>
                  <a:prstClr val="white"/>
                </a:solidFill>
              </a:rPr>
              <a:t>목</a:t>
            </a:r>
            <a:r>
              <a:rPr lang="ko-KR" altLang="en-US" sz="3200" b="1" i="1" dirty="0">
                <a:solidFill>
                  <a:prstClr val="white"/>
                </a:solidFill>
              </a:rPr>
              <a:t>차</a:t>
            </a:r>
            <a:endParaRPr lang="en-US" altLang="ko-KR" sz="3200" b="1" i="1" dirty="0">
              <a:solidFill>
                <a:prstClr val="white"/>
              </a:solidFill>
            </a:endParaRPr>
          </a:p>
        </p:txBody>
      </p:sp>
      <p:sp>
        <p:nvSpPr>
          <p:cNvPr id="6" name="순서도: 수동 입력 5">
            <a:extLst>
              <a:ext uri="{FF2B5EF4-FFF2-40B4-BE49-F238E27FC236}">
                <a16:creationId xmlns:a16="http://schemas.microsoft.com/office/drawing/2014/main" xmlns="" id="{FEA293E0-ED1A-4A2D-991A-CD292958543F}"/>
              </a:ext>
            </a:extLst>
          </p:cNvPr>
          <p:cNvSpPr/>
          <p:nvPr/>
        </p:nvSpPr>
        <p:spPr>
          <a:xfrm rot="16200000" flipV="1">
            <a:off x="7716913" y="1142372"/>
            <a:ext cx="1207295" cy="4003592"/>
          </a:xfrm>
          <a:prstGeom prst="flowChartManualInpu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xmlns="" id="{F0C5063F-6F46-44E8-BC9D-8BD9C1CAEF11}"/>
              </a:ext>
            </a:extLst>
          </p:cNvPr>
          <p:cNvGrpSpPr/>
          <p:nvPr/>
        </p:nvGrpSpPr>
        <p:grpSpPr>
          <a:xfrm>
            <a:off x="9528288" y="1926452"/>
            <a:ext cx="1275028" cy="2184296"/>
            <a:chOff x="3131238" y="1867192"/>
            <a:chExt cx="1275028" cy="2184296"/>
          </a:xfrm>
          <a:gradFill flip="none" rotWithShape="1">
            <a:gsLst>
              <a:gs pos="0">
                <a:srgbClr val="61D6E1"/>
              </a:gs>
              <a:gs pos="100000">
                <a:srgbClr val="FFCCCC"/>
              </a:gs>
            </a:gsLst>
            <a:lin ang="16200000" scaled="1"/>
            <a:tileRect/>
          </a:gradFill>
          <a:effectLst>
            <a:outerShdw blurRad="3048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10" name="물결 9">
              <a:extLst>
                <a:ext uri="{FF2B5EF4-FFF2-40B4-BE49-F238E27FC236}">
                  <a16:creationId xmlns:a16="http://schemas.microsoft.com/office/drawing/2014/main" xmlns="" id="{927D8869-99B7-41DC-ACA1-5D350FDDA9FA}"/>
                </a:ext>
              </a:extLst>
            </p:cNvPr>
            <p:cNvSpPr/>
            <p:nvPr/>
          </p:nvSpPr>
          <p:spPr>
            <a:xfrm rot="18321613" flipH="1">
              <a:off x="2587638" y="2547461"/>
              <a:ext cx="2047627" cy="960428"/>
            </a:xfrm>
            <a:prstGeom prst="wave">
              <a:avLst>
                <a:gd name="adj1" fmla="val 20000"/>
                <a:gd name="adj2" fmla="val -1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이등변 삼각형 10">
              <a:extLst>
                <a:ext uri="{FF2B5EF4-FFF2-40B4-BE49-F238E27FC236}">
                  <a16:creationId xmlns:a16="http://schemas.microsoft.com/office/drawing/2014/main" xmlns="" id="{F6B3D6DF-7E34-4D4C-85CD-C3C946ECDF2A}"/>
                </a:ext>
              </a:extLst>
            </p:cNvPr>
            <p:cNvSpPr/>
            <p:nvPr/>
          </p:nvSpPr>
          <p:spPr>
            <a:xfrm>
              <a:off x="3200400" y="1867192"/>
              <a:ext cx="1205866" cy="566443"/>
            </a:xfrm>
            <a:prstGeom prst="triangle">
              <a:avLst>
                <a:gd name="adj" fmla="val 9256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" name="직사각형 2"/>
          <p:cNvSpPr/>
          <p:nvPr/>
        </p:nvSpPr>
        <p:spPr>
          <a:xfrm>
            <a:off x="6677136" y="2700256"/>
            <a:ext cx="2920314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2. </a:t>
            </a:r>
            <a:r>
              <a:rPr lang="ko-KR" altLang="en-US" sz="20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일정 및 개발환경</a:t>
            </a:r>
            <a:endParaRPr lang="ko-KR" altLang="en-US" sz="20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7" name="순서도: 수동 입력 16">
            <a:extLst>
              <a:ext uri="{FF2B5EF4-FFF2-40B4-BE49-F238E27FC236}">
                <a16:creationId xmlns:a16="http://schemas.microsoft.com/office/drawing/2014/main" xmlns="" id="{FEA293E0-ED1A-4A2D-991A-CD292958543F}"/>
              </a:ext>
            </a:extLst>
          </p:cNvPr>
          <p:cNvSpPr/>
          <p:nvPr/>
        </p:nvSpPr>
        <p:spPr>
          <a:xfrm rot="5400000" flipH="1" flipV="1">
            <a:off x="3300288" y="1142373"/>
            <a:ext cx="1207295" cy="4003592"/>
          </a:xfrm>
          <a:prstGeom prst="flowChartManualInpu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xmlns="" id="{F0C5063F-6F46-44E8-BC9D-8BD9C1CAEF11}"/>
              </a:ext>
            </a:extLst>
          </p:cNvPr>
          <p:cNvGrpSpPr/>
          <p:nvPr/>
        </p:nvGrpSpPr>
        <p:grpSpPr>
          <a:xfrm flipH="1">
            <a:off x="1421180" y="1926452"/>
            <a:ext cx="1275028" cy="2184296"/>
            <a:chOff x="3131238" y="1867192"/>
            <a:chExt cx="1275028" cy="2184296"/>
          </a:xfrm>
          <a:gradFill flip="none" rotWithShape="1">
            <a:gsLst>
              <a:gs pos="0">
                <a:srgbClr val="61D6E1"/>
              </a:gs>
              <a:gs pos="100000">
                <a:srgbClr val="FFCCCC"/>
              </a:gs>
            </a:gsLst>
            <a:lin ang="16200000" scaled="1"/>
            <a:tileRect/>
          </a:gradFill>
          <a:effectLst>
            <a:outerShdw blurRad="393700" dir="13500000" sy="23000" kx="1200000" algn="br" rotWithShape="0">
              <a:prstClr val="black">
                <a:alpha val="20000"/>
              </a:prstClr>
            </a:outerShdw>
          </a:effectLst>
        </p:grpSpPr>
        <p:sp>
          <p:nvSpPr>
            <p:cNvPr id="19" name="물결 18">
              <a:extLst>
                <a:ext uri="{FF2B5EF4-FFF2-40B4-BE49-F238E27FC236}">
                  <a16:creationId xmlns:a16="http://schemas.microsoft.com/office/drawing/2014/main" xmlns="" id="{927D8869-99B7-41DC-ACA1-5D350FDDA9FA}"/>
                </a:ext>
              </a:extLst>
            </p:cNvPr>
            <p:cNvSpPr/>
            <p:nvPr/>
          </p:nvSpPr>
          <p:spPr>
            <a:xfrm rot="18321613" flipH="1">
              <a:off x="2587638" y="2547461"/>
              <a:ext cx="2047627" cy="960428"/>
            </a:xfrm>
            <a:prstGeom prst="wave">
              <a:avLst>
                <a:gd name="adj1" fmla="val 20000"/>
                <a:gd name="adj2" fmla="val -1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" name="이등변 삼각형 19">
              <a:extLst>
                <a:ext uri="{FF2B5EF4-FFF2-40B4-BE49-F238E27FC236}">
                  <a16:creationId xmlns:a16="http://schemas.microsoft.com/office/drawing/2014/main" xmlns="" id="{F6B3D6DF-7E34-4D4C-85CD-C3C946ECDF2A}"/>
                </a:ext>
              </a:extLst>
            </p:cNvPr>
            <p:cNvSpPr/>
            <p:nvPr/>
          </p:nvSpPr>
          <p:spPr>
            <a:xfrm>
              <a:off x="3200400" y="1867192"/>
              <a:ext cx="1205866" cy="566443"/>
            </a:xfrm>
            <a:prstGeom prst="triangle">
              <a:avLst>
                <a:gd name="adj" fmla="val 9256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1" name="직사각형 20"/>
          <p:cNvSpPr/>
          <p:nvPr/>
        </p:nvSpPr>
        <p:spPr>
          <a:xfrm>
            <a:off x="2830022" y="2700257"/>
            <a:ext cx="2920314" cy="9561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1. </a:t>
            </a:r>
            <a:r>
              <a:rPr lang="ko-KR" altLang="en-US" sz="20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프로그램 개요 및 </a:t>
            </a:r>
            <a:endParaRPr lang="en-US" altLang="ko-KR" sz="2000" b="1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20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요구사항</a:t>
            </a:r>
            <a:endParaRPr lang="ko-KR" altLang="en-US" sz="20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23" name="순서도: 수동 입력 22">
            <a:extLst>
              <a:ext uri="{FF2B5EF4-FFF2-40B4-BE49-F238E27FC236}">
                <a16:creationId xmlns:a16="http://schemas.microsoft.com/office/drawing/2014/main" xmlns="" id="{FEA293E0-ED1A-4A2D-991A-CD292958543F}"/>
              </a:ext>
            </a:extLst>
          </p:cNvPr>
          <p:cNvSpPr/>
          <p:nvPr/>
        </p:nvSpPr>
        <p:spPr>
          <a:xfrm rot="16200000" flipV="1">
            <a:off x="7749257" y="3140171"/>
            <a:ext cx="1207295" cy="4003592"/>
          </a:xfrm>
          <a:prstGeom prst="flowChartManualInpu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xmlns="" id="{F0C5063F-6F46-44E8-BC9D-8BD9C1CAEF11}"/>
              </a:ext>
            </a:extLst>
          </p:cNvPr>
          <p:cNvGrpSpPr/>
          <p:nvPr/>
        </p:nvGrpSpPr>
        <p:grpSpPr>
          <a:xfrm>
            <a:off x="9528287" y="3879122"/>
            <a:ext cx="1275028" cy="2184296"/>
            <a:chOff x="3131238" y="1867192"/>
            <a:chExt cx="1275028" cy="2184296"/>
          </a:xfrm>
          <a:gradFill flip="none" rotWithShape="1">
            <a:gsLst>
              <a:gs pos="0">
                <a:srgbClr val="61D6E1"/>
              </a:gs>
              <a:gs pos="100000">
                <a:srgbClr val="FFCCCC"/>
              </a:gs>
            </a:gsLst>
            <a:lin ang="16200000" scaled="1"/>
            <a:tileRect/>
          </a:gradFill>
          <a:effectLst>
            <a:outerShdw blurRad="3048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25" name="물결 24">
              <a:extLst>
                <a:ext uri="{FF2B5EF4-FFF2-40B4-BE49-F238E27FC236}">
                  <a16:creationId xmlns:a16="http://schemas.microsoft.com/office/drawing/2014/main" xmlns="" id="{927D8869-99B7-41DC-ACA1-5D350FDDA9FA}"/>
                </a:ext>
              </a:extLst>
            </p:cNvPr>
            <p:cNvSpPr/>
            <p:nvPr/>
          </p:nvSpPr>
          <p:spPr>
            <a:xfrm rot="18321613" flipH="1">
              <a:off x="2587638" y="2547461"/>
              <a:ext cx="2047627" cy="960428"/>
            </a:xfrm>
            <a:prstGeom prst="wave">
              <a:avLst>
                <a:gd name="adj1" fmla="val 20000"/>
                <a:gd name="adj2" fmla="val -1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이등변 삼각형 25">
              <a:extLst>
                <a:ext uri="{FF2B5EF4-FFF2-40B4-BE49-F238E27FC236}">
                  <a16:creationId xmlns:a16="http://schemas.microsoft.com/office/drawing/2014/main" xmlns="" id="{F6B3D6DF-7E34-4D4C-85CD-C3C946ECDF2A}"/>
                </a:ext>
              </a:extLst>
            </p:cNvPr>
            <p:cNvSpPr/>
            <p:nvPr/>
          </p:nvSpPr>
          <p:spPr>
            <a:xfrm>
              <a:off x="3200400" y="1867192"/>
              <a:ext cx="1205866" cy="566443"/>
            </a:xfrm>
            <a:prstGeom prst="triangle">
              <a:avLst>
                <a:gd name="adj" fmla="val 9256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7" name="직사각형 26"/>
          <p:cNvSpPr/>
          <p:nvPr/>
        </p:nvSpPr>
        <p:spPr>
          <a:xfrm>
            <a:off x="6677135" y="4652926"/>
            <a:ext cx="2920314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4. UI </a:t>
            </a:r>
            <a:r>
              <a:rPr lang="ko-KR" altLang="en-US" sz="20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및 기능</a:t>
            </a:r>
            <a:endParaRPr lang="ko-KR" altLang="en-US" sz="20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28" name="순서도: 수동 입력 27">
            <a:extLst>
              <a:ext uri="{FF2B5EF4-FFF2-40B4-BE49-F238E27FC236}">
                <a16:creationId xmlns:a16="http://schemas.microsoft.com/office/drawing/2014/main" xmlns="" id="{FEA293E0-ED1A-4A2D-991A-CD292958543F}"/>
              </a:ext>
            </a:extLst>
          </p:cNvPr>
          <p:cNvSpPr/>
          <p:nvPr/>
        </p:nvSpPr>
        <p:spPr>
          <a:xfrm rot="5400000" flipH="1" flipV="1">
            <a:off x="3144893" y="3140172"/>
            <a:ext cx="1207295" cy="4003592"/>
          </a:xfrm>
          <a:prstGeom prst="flowChartManualInpu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xmlns="" id="{F0C5063F-6F46-44E8-BC9D-8BD9C1CAEF11}"/>
              </a:ext>
            </a:extLst>
          </p:cNvPr>
          <p:cNvGrpSpPr/>
          <p:nvPr/>
        </p:nvGrpSpPr>
        <p:grpSpPr>
          <a:xfrm flipH="1">
            <a:off x="1421179" y="3879123"/>
            <a:ext cx="1275028" cy="2184296"/>
            <a:chOff x="3131238" y="1867192"/>
            <a:chExt cx="1275028" cy="2184296"/>
          </a:xfrm>
          <a:gradFill flip="none" rotWithShape="1">
            <a:gsLst>
              <a:gs pos="0">
                <a:srgbClr val="61D6E1"/>
              </a:gs>
              <a:gs pos="100000">
                <a:srgbClr val="FFCCCC"/>
              </a:gs>
            </a:gsLst>
            <a:lin ang="16200000" scaled="1"/>
            <a:tileRect/>
          </a:gradFill>
          <a:effectLst>
            <a:outerShdw blurRad="393700" dir="13500000" sy="23000" kx="1200000" algn="br" rotWithShape="0">
              <a:prstClr val="black">
                <a:alpha val="20000"/>
              </a:prstClr>
            </a:outerShdw>
          </a:effectLst>
        </p:grpSpPr>
        <p:sp>
          <p:nvSpPr>
            <p:cNvPr id="30" name="물결 29">
              <a:extLst>
                <a:ext uri="{FF2B5EF4-FFF2-40B4-BE49-F238E27FC236}">
                  <a16:creationId xmlns:a16="http://schemas.microsoft.com/office/drawing/2014/main" xmlns="" id="{927D8869-99B7-41DC-ACA1-5D350FDDA9FA}"/>
                </a:ext>
              </a:extLst>
            </p:cNvPr>
            <p:cNvSpPr/>
            <p:nvPr/>
          </p:nvSpPr>
          <p:spPr>
            <a:xfrm rot="18321613" flipH="1">
              <a:off x="2587638" y="2547461"/>
              <a:ext cx="2047627" cy="960428"/>
            </a:xfrm>
            <a:prstGeom prst="wave">
              <a:avLst>
                <a:gd name="adj1" fmla="val 20000"/>
                <a:gd name="adj2" fmla="val -1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1" name="이등변 삼각형 30">
              <a:extLst>
                <a:ext uri="{FF2B5EF4-FFF2-40B4-BE49-F238E27FC236}">
                  <a16:creationId xmlns:a16="http://schemas.microsoft.com/office/drawing/2014/main" xmlns="" id="{F6B3D6DF-7E34-4D4C-85CD-C3C946ECDF2A}"/>
                </a:ext>
              </a:extLst>
            </p:cNvPr>
            <p:cNvSpPr/>
            <p:nvPr/>
          </p:nvSpPr>
          <p:spPr>
            <a:xfrm>
              <a:off x="3200400" y="1867192"/>
              <a:ext cx="1205866" cy="566443"/>
            </a:xfrm>
            <a:prstGeom prst="triangle">
              <a:avLst>
                <a:gd name="adj" fmla="val 9256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2" name="직사각형 31"/>
          <p:cNvSpPr/>
          <p:nvPr/>
        </p:nvSpPr>
        <p:spPr>
          <a:xfrm>
            <a:off x="2830021" y="4652927"/>
            <a:ext cx="2920314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3. </a:t>
            </a:r>
            <a:r>
              <a:rPr lang="ko-KR" altLang="en-US" sz="20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프로그램 구조</a:t>
            </a:r>
            <a:r>
              <a:rPr lang="en-US" altLang="ko-KR" sz="20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endParaRPr lang="ko-KR" altLang="en-US" sz="20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2609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직사각형 47">
            <a:extLst>
              <a:ext uri="{FF2B5EF4-FFF2-40B4-BE49-F238E27FC236}">
                <a16:creationId xmlns="" xmlns:a16="http://schemas.microsoft.com/office/drawing/2014/main" id="{71EB2BE0-D1A9-42B7-B980-5A02FDC9C12C}"/>
              </a:ext>
            </a:extLst>
          </p:cNvPr>
          <p:cNvSpPr/>
          <p:nvPr/>
        </p:nvSpPr>
        <p:spPr>
          <a:xfrm rot="16200000">
            <a:off x="1547485" y="900347"/>
            <a:ext cx="1078967" cy="2006215"/>
          </a:xfrm>
          <a:prstGeom prst="rect">
            <a:avLst/>
          </a:prstGeom>
          <a:gradFill>
            <a:gsLst>
              <a:gs pos="0">
                <a:srgbClr val="61D6E1"/>
              </a:gs>
              <a:gs pos="100000">
                <a:srgbClr val="FFCCCC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0"/>
            <a:ext cx="12192000" cy="1035170"/>
          </a:xfrm>
          <a:prstGeom prst="rect">
            <a:avLst/>
          </a:prstGeom>
          <a:gradFill flip="none" rotWithShape="1">
            <a:gsLst>
              <a:gs pos="0">
                <a:srgbClr val="61D6E1"/>
              </a:gs>
              <a:gs pos="100000">
                <a:srgbClr val="FFCCCC"/>
              </a:gs>
            </a:gsLst>
            <a:lin ang="0" scaled="1"/>
            <a:tileRect/>
          </a:gradFill>
          <a:ln>
            <a:noFill/>
          </a:ln>
          <a:effectLst>
            <a:outerShdw dist="25400" dir="5400000" algn="t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3200" b="1" i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3. </a:t>
            </a:r>
            <a:r>
              <a:rPr lang="ko-KR" altLang="en-US" sz="3200" b="1" i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프로그램 구조</a:t>
            </a:r>
            <a:r>
              <a:rPr lang="en-US" altLang="ko-KR" sz="3200" b="1" i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endParaRPr lang="ko-KR" altLang="en-US" sz="3200" i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43" name="직각 삼각형 42">
            <a:extLst>
              <a:ext uri="{FF2B5EF4-FFF2-40B4-BE49-F238E27FC236}">
                <a16:creationId xmlns="" xmlns:a16="http://schemas.microsoft.com/office/drawing/2014/main" id="{ABF486EB-0372-4A82-9518-25A62A4C710E}"/>
              </a:ext>
            </a:extLst>
          </p:cNvPr>
          <p:cNvSpPr/>
          <p:nvPr/>
        </p:nvSpPr>
        <p:spPr>
          <a:xfrm flipH="1" flipV="1">
            <a:off x="2732789" y="1363972"/>
            <a:ext cx="373627" cy="529101"/>
          </a:xfrm>
          <a:prstGeom prst="rtTriangle">
            <a:avLst/>
          </a:prstGeom>
          <a:solidFill>
            <a:schemeClr val="bg1"/>
          </a:solidFill>
          <a:ln>
            <a:noFill/>
          </a:ln>
          <a:effectLst>
            <a:outerShdw blurRad="190500" dist="88900" dir="10800000" sx="91000" sy="91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126387" y="1488831"/>
            <a:ext cx="1980029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 smtClean="0">
                <a:solidFill>
                  <a:prstClr val="black"/>
                </a:solidFill>
              </a:rPr>
              <a:t>DB</a:t>
            </a:r>
            <a:r>
              <a:rPr lang="ko-KR" altLang="en-US" sz="2800" dirty="0" smtClean="0">
                <a:solidFill>
                  <a:prstClr val="black"/>
                </a:solidFill>
              </a:rPr>
              <a:t>데이터</a:t>
            </a:r>
            <a:endParaRPr lang="en-US" altLang="ko-KR" sz="2800" dirty="0" smtClean="0">
              <a:solidFill>
                <a:prstClr val="black"/>
              </a:solidFill>
            </a:endParaRPr>
          </a:p>
          <a:p>
            <a:r>
              <a:rPr lang="ko-KR" altLang="en-US" sz="2800" dirty="0" smtClean="0">
                <a:solidFill>
                  <a:prstClr val="black"/>
                </a:solidFill>
              </a:rPr>
              <a:t>다이어그램</a:t>
            </a:r>
            <a:endParaRPr lang="ko-KR" altLang="en-US" sz="2800" dirty="0">
              <a:solidFill>
                <a:prstClr val="black"/>
              </a:solidFill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29355" y="1363971"/>
            <a:ext cx="8645122" cy="5200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21524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직사각형 47">
            <a:extLst>
              <a:ext uri="{FF2B5EF4-FFF2-40B4-BE49-F238E27FC236}">
                <a16:creationId xmlns="" xmlns:a16="http://schemas.microsoft.com/office/drawing/2014/main" id="{71EB2BE0-D1A9-42B7-B980-5A02FDC9C12C}"/>
              </a:ext>
            </a:extLst>
          </p:cNvPr>
          <p:cNvSpPr/>
          <p:nvPr/>
        </p:nvSpPr>
        <p:spPr>
          <a:xfrm rot="16200000">
            <a:off x="1262537" y="1185295"/>
            <a:ext cx="1648861" cy="2006213"/>
          </a:xfrm>
          <a:prstGeom prst="rect">
            <a:avLst/>
          </a:prstGeom>
          <a:gradFill>
            <a:gsLst>
              <a:gs pos="0">
                <a:srgbClr val="61D6E1"/>
              </a:gs>
              <a:gs pos="100000">
                <a:srgbClr val="FFCCCC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0"/>
            <a:ext cx="12192000" cy="1035170"/>
          </a:xfrm>
          <a:prstGeom prst="rect">
            <a:avLst/>
          </a:prstGeom>
          <a:gradFill flip="none" rotWithShape="1">
            <a:gsLst>
              <a:gs pos="0">
                <a:srgbClr val="61D6E1"/>
              </a:gs>
              <a:gs pos="100000">
                <a:srgbClr val="FFCCCC"/>
              </a:gs>
            </a:gsLst>
            <a:lin ang="0" scaled="1"/>
            <a:tileRect/>
          </a:gradFill>
          <a:ln>
            <a:noFill/>
          </a:ln>
          <a:effectLst>
            <a:outerShdw dist="25400" dir="5400000" algn="t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3200" b="1" i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3. </a:t>
            </a:r>
            <a:r>
              <a:rPr lang="ko-KR" altLang="en-US" sz="3200" b="1" i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프로그램 구조</a:t>
            </a:r>
            <a:r>
              <a:rPr lang="en-US" altLang="ko-KR" sz="3200" b="1" i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endParaRPr lang="ko-KR" altLang="en-US" sz="3200" i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43" name="직각 삼각형 42">
            <a:extLst>
              <a:ext uri="{FF2B5EF4-FFF2-40B4-BE49-F238E27FC236}">
                <a16:creationId xmlns="" xmlns:a16="http://schemas.microsoft.com/office/drawing/2014/main" id="{ABF486EB-0372-4A82-9518-25A62A4C710E}"/>
              </a:ext>
            </a:extLst>
          </p:cNvPr>
          <p:cNvSpPr/>
          <p:nvPr/>
        </p:nvSpPr>
        <p:spPr>
          <a:xfrm flipH="1" flipV="1">
            <a:off x="2732789" y="1363972"/>
            <a:ext cx="373627" cy="529101"/>
          </a:xfrm>
          <a:prstGeom prst="rtTriangle">
            <a:avLst/>
          </a:prstGeom>
          <a:solidFill>
            <a:schemeClr val="bg1"/>
          </a:solidFill>
          <a:ln>
            <a:noFill/>
          </a:ln>
          <a:effectLst>
            <a:outerShdw blurRad="190500" dist="88900" dir="10800000" sx="91000" sy="91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298645" y="1488832"/>
            <a:ext cx="1561646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 smtClean="0">
                <a:solidFill>
                  <a:prstClr val="black"/>
                </a:solidFill>
              </a:rPr>
              <a:t>Use</a:t>
            </a:r>
          </a:p>
          <a:p>
            <a:r>
              <a:rPr lang="en-US" altLang="ko-KR" sz="2800" dirty="0" smtClean="0">
                <a:solidFill>
                  <a:prstClr val="black"/>
                </a:solidFill>
              </a:rPr>
              <a:t>Case</a:t>
            </a:r>
          </a:p>
          <a:p>
            <a:r>
              <a:rPr lang="en-US" altLang="ko-KR" sz="2800" dirty="0" smtClean="0">
                <a:solidFill>
                  <a:prstClr val="black"/>
                </a:solidFill>
              </a:rPr>
              <a:t>Diagram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15907" y="1363972"/>
            <a:ext cx="7408186" cy="53397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53174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직사각형 47">
            <a:extLst>
              <a:ext uri="{FF2B5EF4-FFF2-40B4-BE49-F238E27FC236}">
                <a16:creationId xmlns="" xmlns:a16="http://schemas.microsoft.com/office/drawing/2014/main" id="{71EB2BE0-D1A9-42B7-B980-5A02FDC9C12C}"/>
              </a:ext>
            </a:extLst>
          </p:cNvPr>
          <p:cNvSpPr/>
          <p:nvPr/>
        </p:nvSpPr>
        <p:spPr>
          <a:xfrm rot="16200000">
            <a:off x="1547484" y="900348"/>
            <a:ext cx="1078968" cy="2006213"/>
          </a:xfrm>
          <a:prstGeom prst="rect">
            <a:avLst/>
          </a:prstGeom>
          <a:gradFill>
            <a:gsLst>
              <a:gs pos="0">
                <a:srgbClr val="61D6E1"/>
              </a:gs>
              <a:gs pos="100000">
                <a:srgbClr val="FFCCCC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0"/>
            <a:ext cx="12192000" cy="1035170"/>
          </a:xfrm>
          <a:prstGeom prst="rect">
            <a:avLst/>
          </a:prstGeom>
          <a:gradFill flip="none" rotWithShape="1">
            <a:gsLst>
              <a:gs pos="0">
                <a:srgbClr val="61D6E1"/>
              </a:gs>
              <a:gs pos="100000">
                <a:srgbClr val="FFCCCC"/>
              </a:gs>
            </a:gsLst>
            <a:lin ang="0" scaled="1"/>
            <a:tileRect/>
          </a:gradFill>
          <a:ln>
            <a:noFill/>
          </a:ln>
          <a:effectLst>
            <a:outerShdw dist="25400" dir="5400000" algn="t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3200" b="1" i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3. </a:t>
            </a:r>
            <a:r>
              <a:rPr lang="ko-KR" altLang="en-US" sz="3200" b="1" i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프로그램 구조</a:t>
            </a:r>
            <a:r>
              <a:rPr lang="en-US" altLang="ko-KR" sz="3200" b="1" i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endParaRPr lang="ko-KR" altLang="en-US" sz="3200" i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43" name="직각 삼각형 42">
            <a:extLst>
              <a:ext uri="{FF2B5EF4-FFF2-40B4-BE49-F238E27FC236}">
                <a16:creationId xmlns="" xmlns:a16="http://schemas.microsoft.com/office/drawing/2014/main" id="{ABF486EB-0372-4A82-9518-25A62A4C710E}"/>
              </a:ext>
            </a:extLst>
          </p:cNvPr>
          <p:cNvSpPr/>
          <p:nvPr/>
        </p:nvSpPr>
        <p:spPr>
          <a:xfrm flipH="1" flipV="1">
            <a:off x="2732789" y="1363972"/>
            <a:ext cx="373627" cy="529101"/>
          </a:xfrm>
          <a:prstGeom prst="rtTriangle">
            <a:avLst/>
          </a:prstGeom>
          <a:solidFill>
            <a:schemeClr val="bg1"/>
          </a:solidFill>
          <a:ln>
            <a:noFill/>
          </a:ln>
          <a:effectLst>
            <a:outerShdw blurRad="190500" dist="88900" dir="10800000" sx="91000" sy="91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298645" y="1488832"/>
            <a:ext cx="1261884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 smtClean="0">
                <a:solidFill>
                  <a:prstClr val="black"/>
                </a:solidFill>
              </a:rPr>
              <a:t>클래스</a:t>
            </a:r>
            <a:endParaRPr lang="en-US" altLang="ko-KR" sz="2800" dirty="0" smtClean="0">
              <a:solidFill>
                <a:prstClr val="black"/>
              </a:solidFill>
            </a:endParaRPr>
          </a:p>
          <a:p>
            <a:r>
              <a:rPr lang="ko-KR" altLang="en-US" sz="2800" dirty="0" smtClean="0">
                <a:solidFill>
                  <a:prstClr val="black"/>
                </a:solidFill>
              </a:rPr>
              <a:t>관계</a:t>
            </a:r>
            <a:r>
              <a:rPr lang="ko-KR" altLang="en-US" sz="2800" dirty="0">
                <a:solidFill>
                  <a:prstClr val="black"/>
                </a:solidFill>
              </a:rPr>
              <a:t>도</a:t>
            </a:r>
            <a:endParaRPr lang="en-US" altLang="ko-KR" sz="2800" dirty="0" smtClean="0">
              <a:solidFill>
                <a:prstClr val="black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41077" y="1363972"/>
            <a:ext cx="8487507" cy="53397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99888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직사각형 47">
            <a:extLst>
              <a:ext uri="{FF2B5EF4-FFF2-40B4-BE49-F238E27FC236}">
                <a16:creationId xmlns="" xmlns:a16="http://schemas.microsoft.com/office/drawing/2014/main" id="{71EB2BE0-D1A9-42B7-B980-5A02FDC9C12C}"/>
              </a:ext>
            </a:extLst>
          </p:cNvPr>
          <p:cNvSpPr/>
          <p:nvPr/>
        </p:nvSpPr>
        <p:spPr>
          <a:xfrm rot="16200000">
            <a:off x="1547484" y="900348"/>
            <a:ext cx="1078968" cy="2006213"/>
          </a:xfrm>
          <a:prstGeom prst="rect">
            <a:avLst/>
          </a:prstGeom>
          <a:gradFill>
            <a:gsLst>
              <a:gs pos="0">
                <a:srgbClr val="61D6E1"/>
              </a:gs>
              <a:gs pos="100000">
                <a:srgbClr val="FFCCCC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0"/>
            <a:ext cx="12192000" cy="1035170"/>
          </a:xfrm>
          <a:prstGeom prst="rect">
            <a:avLst/>
          </a:prstGeom>
          <a:gradFill flip="none" rotWithShape="1">
            <a:gsLst>
              <a:gs pos="0">
                <a:srgbClr val="61D6E1"/>
              </a:gs>
              <a:gs pos="100000">
                <a:srgbClr val="FFCCCC"/>
              </a:gs>
            </a:gsLst>
            <a:lin ang="0" scaled="1"/>
            <a:tileRect/>
          </a:gradFill>
          <a:ln>
            <a:noFill/>
          </a:ln>
          <a:effectLst>
            <a:outerShdw dist="25400" dir="5400000" algn="t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3200" b="1" i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3. </a:t>
            </a:r>
            <a:r>
              <a:rPr lang="ko-KR" altLang="en-US" sz="3200" b="1" i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프로그램 구조</a:t>
            </a:r>
            <a:r>
              <a:rPr lang="en-US" altLang="ko-KR" sz="3200" b="1" i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endParaRPr lang="ko-KR" altLang="en-US" sz="3200" i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43" name="직각 삼각형 42">
            <a:extLst>
              <a:ext uri="{FF2B5EF4-FFF2-40B4-BE49-F238E27FC236}">
                <a16:creationId xmlns="" xmlns:a16="http://schemas.microsoft.com/office/drawing/2014/main" id="{ABF486EB-0372-4A82-9518-25A62A4C710E}"/>
              </a:ext>
            </a:extLst>
          </p:cNvPr>
          <p:cNvSpPr/>
          <p:nvPr/>
        </p:nvSpPr>
        <p:spPr>
          <a:xfrm flipH="1" flipV="1">
            <a:off x="2732789" y="1363972"/>
            <a:ext cx="373627" cy="529101"/>
          </a:xfrm>
          <a:prstGeom prst="rtTriangle">
            <a:avLst/>
          </a:prstGeom>
          <a:solidFill>
            <a:schemeClr val="bg1"/>
          </a:solidFill>
          <a:ln>
            <a:noFill/>
          </a:ln>
          <a:effectLst>
            <a:outerShdw blurRad="190500" dist="88900" dir="10800000" sx="91000" sy="91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298645" y="1488832"/>
            <a:ext cx="1261884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 smtClean="0">
                <a:solidFill>
                  <a:prstClr val="black"/>
                </a:solidFill>
              </a:rPr>
              <a:t>클래스</a:t>
            </a:r>
            <a:endParaRPr lang="en-US" altLang="ko-KR" sz="2800" dirty="0" smtClean="0">
              <a:solidFill>
                <a:prstClr val="black"/>
              </a:solidFill>
            </a:endParaRPr>
          </a:p>
          <a:p>
            <a:r>
              <a:rPr lang="ko-KR" altLang="en-US" sz="2800" dirty="0" smtClean="0">
                <a:solidFill>
                  <a:prstClr val="black"/>
                </a:solidFill>
              </a:rPr>
              <a:t>관계</a:t>
            </a:r>
            <a:r>
              <a:rPr lang="ko-KR" altLang="en-US" sz="2800" dirty="0">
                <a:solidFill>
                  <a:prstClr val="black"/>
                </a:solidFill>
              </a:rPr>
              <a:t>도</a:t>
            </a:r>
            <a:endParaRPr lang="en-US" altLang="ko-KR" sz="2800" dirty="0" smtClean="0">
              <a:solidFill>
                <a:prstClr val="black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94185" y="1363972"/>
            <a:ext cx="8686800" cy="53397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40399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직사각형 47">
            <a:extLst>
              <a:ext uri="{FF2B5EF4-FFF2-40B4-BE49-F238E27FC236}">
                <a16:creationId xmlns="" xmlns:a16="http://schemas.microsoft.com/office/drawing/2014/main" id="{71EB2BE0-D1A9-42B7-B980-5A02FDC9C12C}"/>
              </a:ext>
            </a:extLst>
          </p:cNvPr>
          <p:cNvSpPr/>
          <p:nvPr/>
        </p:nvSpPr>
        <p:spPr>
          <a:xfrm rot="16200000">
            <a:off x="1547484" y="900348"/>
            <a:ext cx="1078968" cy="2006213"/>
          </a:xfrm>
          <a:prstGeom prst="rect">
            <a:avLst/>
          </a:prstGeom>
          <a:gradFill>
            <a:gsLst>
              <a:gs pos="0">
                <a:srgbClr val="61D6E1"/>
              </a:gs>
              <a:gs pos="100000">
                <a:srgbClr val="FFCCCC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0"/>
            <a:ext cx="12192000" cy="1035170"/>
          </a:xfrm>
          <a:prstGeom prst="rect">
            <a:avLst/>
          </a:prstGeom>
          <a:gradFill flip="none" rotWithShape="1">
            <a:gsLst>
              <a:gs pos="0">
                <a:srgbClr val="61D6E1"/>
              </a:gs>
              <a:gs pos="100000">
                <a:srgbClr val="FFCCCC"/>
              </a:gs>
            </a:gsLst>
            <a:lin ang="0" scaled="1"/>
            <a:tileRect/>
          </a:gradFill>
          <a:ln>
            <a:noFill/>
          </a:ln>
          <a:effectLst>
            <a:outerShdw dist="25400" dir="5400000" algn="t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3200" b="1" i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3. </a:t>
            </a:r>
            <a:r>
              <a:rPr lang="ko-KR" altLang="en-US" sz="3200" b="1" i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프로그램 구조</a:t>
            </a:r>
            <a:r>
              <a:rPr lang="en-US" altLang="ko-KR" sz="3200" b="1" i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endParaRPr lang="ko-KR" altLang="en-US" sz="3200" i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43" name="직각 삼각형 42">
            <a:extLst>
              <a:ext uri="{FF2B5EF4-FFF2-40B4-BE49-F238E27FC236}">
                <a16:creationId xmlns="" xmlns:a16="http://schemas.microsoft.com/office/drawing/2014/main" id="{ABF486EB-0372-4A82-9518-25A62A4C710E}"/>
              </a:ext>
            </a:extLst>
          </p:cNvPr>
          <p:cNvSpPr/>
          <p:nvPr/>
        </p:nvSpPr>
        <p:spPr>
          <a:xfrm flipH="1" flipV="1">
            <a:off x="2732789" y="1363972"/>
            <a:ext cx="373627" cy="529101"/>
          </a:xfrm>
          <a:prstGeom prst="rtTriangle">
            <a:avLst/>
          </a:prstGeom>
          <a:solidFill>
            <a:schemeClr val="bg1"/>
          </a:solidFill>
          <a:ln>
            <a:noFill/>
          </a:ln>
          <a:effectLst>
            <a:outerShdw blurRad="190500" dist="88900" dir="10800000" sx="91000" sy="91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298645" y="1488832"/>
            <a:ext cx="1261884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 smtClean="0">
                <a:solidFill>
                  <a:prstClr val="black"/>
                </a:solidFill>
              </a:rPr>
              <a:t>클래스</a:t>
            </a:r>
            <a:endParaRPr lang="en-US" altLang="ko-KR" sz="2800" dirty="0" smtClean="0">
              <a:solidFill>
                <a:prstClr val="black"/>
              </a:solidFill>
            </a:endParaRPr>
          </a:p>
          <a:p>
            <a:r>
              <a:rPr lang="ko-KR" altLang="en-US" sz="2800" dirty="0" smtClean="0">
                <a:solidFill>
                  <a:prstClr val="black"/>
                </a:solidFill>
              </a:rPr>
              <a:t>관계</a:t>
            </a:r>
            <a:r>
              <a:rPr lang="ko-KR" altLang="en-US" sz="2800" dirty="0">
                <a:solidFill>
                  <a:prstClr val="black"/>
                </a:solidFill>
              </a:rPr>
              <a:t>도</a:t>
            </a:r>
            <a:endParaRPr lang="en-US" altLang="ko-KR" sz="2800" dirty="0" smtClean="0">
              <a:solidFill>
                <a:prstClr val="black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06415" y="1363972"/>
            <a:ext cx="8968353" cy="53397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40399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5542" y="1173565"/>
            <a:ext cx="11779226" cy="53478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8" name="직사각형 47">
            <a:extLst>
              <a:ext uri="{FF2B5EF4-FFF2-40B4-BE49-F238E27FC236}">
                <a16:creationId xmlns="" xmlns:a16="http://schemas.microsoft.com/office/drawing/2014/main" id="{71EB2BE0-D1A9-42B7-B980-5A02FDC9C12C}"/>
              </a:ext>
            </a:extLst>
          </p:cNvPr>
          <p:cNvSpPr/>
          <p:nvPr/>
        </p:nvSpPr>
        <p:spPr>
          <a:xfrm rot="16200000">
            <a:off x="1767537" y="1988559"/>
            <a:ext cx="535950" cy="2307632"/>
          </a:xfrm>
          <a:prstGeom prst="rect">
            <a:avLst/>
          </a:prstGeom>
          <a:gradFill>
            <a:gsLst>
              <a:gs pos="0">
                <a:srgbClr val="61D6E1"/>
              </a:gs>
              <a:gs pos="100000">
                <a:srgbClr val="FFCCCC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0"/>
            <a:ext cx="12192000" cy="1035170"/>
          </a:xfrm>
          <a:prstGeom prst="rect">
            <a:avLst/>
          </a:prstGeom>
          <a:gradFill flip="none" rotWithShape="1">
            <a:gsLst>
              <a:gs pos="0">
                <a:srgbClr val="61D6E1"/>
              </a:gs>
              <a:gs pos="100000">
                <a:srgbClr val="FFCCCC"/>
              </a:gs>
            </a:gsLst>
            <a:lin ang="0" scaled="1"/>
            <a:tileRect/>
          </a:gradFill>
          <a:ln>
            <a:noFill/>
          </a:ln>
          <a:effectLst>
            <a:outerShdw dist="25400" dir="5400000" algn="t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32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4. UI </a:t>
            </a:r>
            <a:r>
              <a:rPr lang="ko-KR" altLang="en-US" sz="32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및 기능</a:t>
            </a:r>
            <a:endParaRPr lang="ko-KR" altLang="en-US" sz="32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43" name="직각 삼각형 42">
            <a:extLst>
              <a:ext uri="{FF2B5EF4-FFF2-40B4-BE49-F238E27FC236}">
                <a16:creationId xmlns="" xmlns:a16="http://schemas.microsoft.com/office/drawing/2014/main" id="{ABF486EB-0372-4A82-9518-25A62A4C710E}"/>
              </a:ext>
            </a:extLst>
          </p:cNvPr>
          <p:cNvSpPr/>
          <p:nvPr/>
        </p:nvSpPr>
        <p:spPr>
          <a:xfrm flipH="1" flipV="1">
            <a:off x="2812472" y="2895590"/>
            <a:ext cx="373627" cy="529101"/>
          </a:xfrm>
          <a:prstGeom prst="rtTriangle">
            <a:avLst/>
          </a:prstGeom>
          <a:solidFill>
            <a:schemeClr val="bg1"/>
          </a:solidFill>
          <a:ln>
            <a:noFill/>
          </a:ln>
          <a:effectLst>
            <a:outerShdw blurRad="190500" dist="88900" dir="10800000" sx="91000" sy="91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881696" y="2850890"/>
            <a:ext cx="1851789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500" dirty="0" smtClean="0">
                <a:solidFill>
                  <a:prstClr val="black"/>
                </a:solidFill>
              </a:rPr>
              <a:t>1.</a:t>
            </a:r>
            <a:r>
              <a:rPr lang="ko-KR" altLang="en-US" sz="1500" dirty="0" smtClean="0">
                <a:solidFill>
                  <a:prstClr val="black"/>
                </a:solidFill>
              </a:rPr>
              <a:t>직원등록</a:t>
            </a:r>
            <a:endParaRPr lang="en-US" altLang="ko-KR" sz="1500" dirty="0" smtClean="0">
              <a:solidFill>
                <a:prstClr val="black"/>
              </a:solidFill>
            </a:endParaRPr>
          </a:p>
          <a:p>
            <a:r>
              <a:rPr lang="ko-KR" altLang="en-US" sz="1500" dirty="0" smtClean="0">
                <a:solidFill>
                  <a:prstClr val="black"/>
                </a:solidFill>
              </a:rPr>
              <a:t>직원등록 </a:t>
            </a:r>
            <a:r>
              <a:rPr lang="en-US" altLang="ko-KR" sz="1500" dirty="0" smtClean="0">
                <a:solidFill>
                  <a:prstClr val="black"/>
                </a:solidFill>
              </a:rPr>
              <a:t>UI</a:t>
            </a:r>
            <a:r>
              <a:rPr lang="ko-KR" altLang="en-US" sz="1500" dirty="0" smtClean="0">
                <a:solidFill>
                  <a:prstClr val="black"/>
                </a:solidFill>
              </a:rPr>
              <a:t>로 이동</a:t>
            </a:r>
            <a:endParaRPr lang="en-US" altLang="ko-KR" sz="1500" dirty="0" smtClean="0">
              <a:solidFill>
                <a:prstClr val="black"/>
              </a:solidFill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>
            <a:off x="3186099" y="3142374"/>
            <a:ext cx="2440978" cy="110138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="" xmlns:a16="http://schemas.microsoft.com/office/drawing/2014/main" id="{71EB2BE0-D1A9-42B7-B980-5A02FDC9C12C}"/>
              </a:ext>
            </a:extLst>
          </p:cNvPr>
          <p:cNvSpPr/>
          <p:nvPr/>
        </p:nvSpPr>
        <p:spPr>
          <a:xfrm rot="16200000">
            <a:off x="8227187" y="4764313"/>
            <a:ext cx="553997" cy="2307632"/>
          </a:xfrm>
          <a:prstGeom prst="rect">
            <a:avLst/>
          </a:prstGeom>
          <a:gradFill>
            <a:gsLst>
              <a:gs pos="0">
                <a:srgbClr val="61D6E1"/>
              </a:gs>
              <a:gs pos="100000">
                <a:srgbClr val="FFCCCC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직각 삼각형 13">
            <a:extLst>
              <a:ext uri="{FF2B5EF4-FFF2-40B4-BE49-F238E27FC236}">
                <a16:creationId xmlns="" xmlns:a16="http://schemas.microsoft.com/office/drawing/2014/main" id="{ABF486EB-0372-4A82-9518-25A62A4C710E}"/>
              </a:ext>
            </a:extLst>
          </p:cNvPr>
          <p:cNvSpPr/>
          <p:nvPr/>
        </p:nvSpPr>
        <p:spPr>
          <a:xfrm flipH="1" flipV="1">
            <a:off x="9284375" y="5654457"/>
            <a:ext cx="373627" cy="529101"/>
          </a:xfrm>
          <a:prstGeom prst="rtTriangle">
            <a:avLst/>
          </a:prstGeom>
          <a:solidFill>
            <a:schemeClr val="bg1"/>
          </a:solidFill>
          <a:ln>
            <a:noFill/>
          </a:ln>
          <a:effectLst>
            <a:outerShdw blurRad="190500" dist="88900" dir="10800000" sx="91000" sy="91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="" xmlns:a16="http://schemas.microsoft.com/office/drawing/2014/main" id="{71EB2BE0-D1A9-42B7-B980-5A02FDC9C12C}"/>
              </a:ext>
            </a:extLst>
          </p:cNvPr>
          <p:cNvSpPr/>
          <p:nvPr/>
        </p:nvSpPr>
        <p:spPr>
          <a:xfrm rot="16200000">
            <a:off x="10098327" y="875891"/>
            <a:ext cx="1333339" cy="2401274"/>
          </a:xfrm>
          <a:prstGeom prst="rect">
            <a:avLst/>
          </a:prstGeom>
          <a:gradFill>
            <a:gsLst>
              <a:gs pos="0">
                <a:srgbClr val="61D6E1"/>
              </a:gs>
              <a:gs pos="100000">
                <a:srgbClr val="FFCCCC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6" name="직각 삼각형 15">
            <a:extLst>
              <a:ext uri="{FF2B5EF4-FFF2-40B4-BE49-F238E27FC236}">
                <a16:creationId xmlns="" xmlns:a16="http://schemas.microsoft.com/office/drawing/2014/main" id="{ABF486EB-0372-4A82-9518-25A62A4C710E}"/>
              </a:ext>
            </a:extLst>
          </p:cNvPr>
          <p:cNvSpPr/>
          <p:nvPr/>
        </p:nvSpPr>
        <p:spPr>
          <a:xfrm flipH="1" flipV="1">
            <a:off x="11592007" y="1409860"/>
            <a:ext cx="373627" cy="529101"/>
          </a:xfrm>
          <a:prstGeom prst="rtTriangle">
            <a:avLst/>
          </a:prstGeom>
          <a:solidFill>
            <a:schemeClr val="bg1"/>
          </a:solidFill>
          <a:ln>
            <a:noFill/>
          </a:ln>
          <a:effectLst>
            <a:outerShdw blurRad="190500" dist="88900" dir="10800000" sx="91000" sy="91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9564358" y="1386556"/>
            <a:ext cx="2627642" cy="12464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500" dirty="0" smtClean="0">
                <a:solidFill>
                  <a:prstClr val="black"/>
                </a:solidFill>
              </a:rPr>
              <a:t>2.</a:t>
            </a:r>
            <a:r>
              <a:rPr lang="ko-KR" altLang="en-US" sz="1500" dirty="0" smtClean="0">
                <a:solidFill>
                  <a:prstClr val="black"/>
                </a:solidFill>
              </a:rPr>
              <a:t>로그인</a:t>
            </a:r>
            <a:endParaRPr lang="en-US" altLang="ko-KR" sz="1500" dirty="0" smtClean="0">
              <a:solidFill>
                <a:prstClr val="black"/>
              </a:solidFill>
            </a:endParaRPr>
          </a:p>
          <a:p>
            <a:r>
              <a:rPr lang="ko-KR" altLang="en-US" sz="1500" dirty="0" smtClean="0">
                <a:solidFill>
                  <a:prstClr val="black"/>
                </a:solidFill>
              </a:rPr>
              <a:t>입력된 데이터를</a:t>
            </a:r>
            <a:endParaRPr lang="en-US" altLang="ko-KR" sz="1500" dirty="0" smtClean="0">
              <a:solidFill>
                <a:prstClr val="black"/>
              </a:solidFill>
            </a:endParaRPr>
          </a:p>
          <a:p>
            <a:r>
              <a:rPr lang="en-US" altLang="ko-KR" sz="1500" dirty="0" smtClean="0">
                <a:solidFill>
                  <a:prstClr val="black"/>
                </a:solidFill>
              </a:rPr>
              <a:t>DB employee</a:t>
            </a:r>
            <a:r>
              <a:rPr lang="ko-KR" altLang="en-US" sz="1500" dirty="0" smtClean="0">
                <a:solidFill>
                  <a:prstClr val="black"/>
                </a:solidFill>
              </a:rPr>
              <a:t>테이블에</a:t>
            </a:r>
            <a:endParaRPr lang="en-US" altLang="ko-KR" sz="1500" dirty="0" smtClean="0">
              <a:solidFill>
                <a:prstClr val="black"/>
              </a:solidFill>
            </a:endParaRPr>
          </a:p>
          <a:p>
            <a:r>
              <a:rPr lang="ko-KR" altLang="en-US" sz="1500" dirty="0" smtClean="0">
                <a:solidFill>
                  <a:prstClr val="black"/>
                </a:solidFill>
              </a:rPr>
              <a:t>데이터와 비교하여 일치하면</a:t>
            </a:r>
            <a:endParaRPr lang="en-US" altLang="ko-KR" sz="1500" dirty="0" smtClean="0">
              <a:solidFill>
                <a:prstClr val="black"/>
              </a:solidFill>
            </a:endParaRPr>
          </a:p>
          <a:p>
            <a:r>
              <a:rPr lang="en-US" altLang="ko-KR" sz="1500" dirty="0" err="1" smtClean="0">
                <a:solidFill>
                  <a:prstClr val="black"/>
                </a:solidFill>
              </a:rPr>
              <a:t>mainView</a:t>
            </a:r>
            <a:r>
              <a:rPr lang="en-US" altLang="ko-KR" sz="1500" dirty="0" smtClean="0">
                <a:solidFill>
                  <a:prstClr val="black"/>
                </a:solidFill>
              </a:rPr>
              <a:t> UI </a:t>
            </a:r>
            <a:r>
              <a:rPr lang="ko-KR" altLang="en-US" sz="1500" dirty="0" smtClean="0">
                <a:solidFill>
                  <a:prstClr val="black"/>
                </a:solidFill>
              </a:rPr>
              <a:t>이동</a:t>
            </a:r>
            <a:endParaRPr lang="en-US" altLang="ko-KR" sz="1500" dirty="0">
              <a:solidFill>
                <a:prstClr val="black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7350369" y="5629560"/>
            <a:ext cx="1406154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500" dirty="0" smtClean="0">
                <a:solidFill>
                  <a:prstClr val="black"/>
                </a:solidFill>
              </a:rPr>
              <a:t>3.</a:t>
            </a:r>
            <a:r>
              <a:rPr lang="ko-KR" altLang="en-US" sz="1500" dirty="0" smtClean="0">
                <a:solidFill>
                  <a:prstClr val="black"/>
                </a:solidFill>
              </a:rPr>
              <a:t>종료</a:t>
            </a:r>
            <a:endParaRPr lang="en-US" altLang="ko-KR" sz="1500" dirty="0" smtClean="0">
              <a:solidFill>
                <a:prstClr val="black"/>
              </a:solidFill>
            </a:endParaRPr>
          </a:p>
          <a:p>
            <a:r>
              <a:rPr lang="ko-KR" altLang="en-US" sz="1500" dirty="0" smtClean="0">
                <a:solidFill>
                  <a:prstClr val="black"/>
                </a:solidFill>
              </a:rPr>
              <a:t>프로그램 종료</a:t>
            </a:r>
            <a:endParaRPr lang="en-US" altLang="ko-KR" sz="1500" dirty="0" smtClean="0">
              <a:solidFill>
                <a:prstClr val="black"/>
              </a:solidFill>
            </a:endParaRPr>
          </a:p>
        </p:txBody>
      </p:sp>
      <p:cxnSp>
        <p:nvCxnSpPr>
          <p:cNvPr id="23" name="직선 화살표 연결선 22"/>
          <p:cNvCxnSpPr/>
          <p:nvPr/>
        </p:nvCxnSpPr>
        <p:spPr>
          <a:xfrm flipH="1" flipV="1">
            <a:off x="6611815" y="4243755"/>
            <a:ext cx="1892370" cy="139737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/>
          <p:nvPr/>
        </p:nvCxnSpPr>
        <p:spPr>
          <a:xfrm flipH="1">
            <a:off x="6271846" y="2076528"/>
            <a:ext cx="3292514" cy="208516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1256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1354" y="1363971"/>
            <a:ext cx="11793413" cy="51910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8" name="직사각형 47">
            <a:extLst>
              <a:ext uri="{FF2B5EF4-FFF2-40B4-BE49-F238E27FC236}">
                <a16:creationId xmlns="" xmlns:a16="http://schemas.microsoft.com/office/drawing/2014/main" id="{71EB2BE0-D1A9-42B7-B980-5A02FDC9C12C}"/>
              </a:ext>
            </a:extLst>
          </p:cNvPr>
          <p:cNvSpPr/>
          <p:nvPr/>
        </p:nvSpPr>
        <p:spPr>
          <a:xfrm rot="16200000">
            <a:off x="1348481" y="1963446"/>
            <a:ext cx="2135752" cy="2307632"/>
          </a:xfrm>
          <a:prstGeom prst="rect">
            <a:avLst/>
          </a:prstGeom>
          <a:gradFill>
            <a:gsLst>
              <a:gs pos="0">
                <a:srgbClr val="61D6E1"/>
              </a:gs>
              <a:gs pos="100000">
                <a:srgbClr val="FFCCCC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0"/>
            <a:ext cx="12192000" cy="1035170"/>
          </a:xfrm>
          <a:prstGeom prst="rect">
            <a:avLst/>
          </a:prstGeom>
          <a:gradFill flip="none" rotWithShape="1">
            <a:gsLst>
              <a:gs pos="0">
                <a:srgbClr val="61D6E1"/>
              </a:gs>
              <a:gs pos="100000">
                <a:srgbClr val="FFCCCC"/>
              </a:gs>
            </a:gsLst>
            <a:lin ang="0" scaled="1"/>
            <a:tileRect/>
          </a:gradFill>
          <a:ln>
            <a:noFill/>
          </a:ln>
          <a:effectLst>
            <a:outerShdw dist="25400" dir="5400000" algn="t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32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4. UI </a:t>
            </a:r>
            <a:r>
              <a:rPr lang="ko-KR" altLang="en-US" sz="32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및 기능</a:t>
            </a:r>
            <a:endParaRPr lang="ko-KR" altLang="en-US" sz="32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43" name="직각 삼각형 42">
            <a:extLst>
              <a:ext uri="{FF2B5EF4-FFF2-40B4-BE49-F238E27FC236}">
                <a16:creationId xmlns="" xmlns:a16="http://schemas.microsoft.com/office/drawing/2014/main" id="{ABF486EB-0372-4A82-9518-25A62A4C710E}"/>
              </a:ext>
            </a:extLst>
          </p:cNvPr>
          <p:cNvSpPr/>
          <p:nvPr/>
        </p:nvSpPr>
        <p:spPr>
          <a:xfrm flipH="1" flipV="1">
            <a:off x="3199161" y="2049385"/>
            <a:ext cx="373627" cy="529101"/>
          </a:xfrm>
          <a:prstGeom prst="rtTriangle">
            <a:avLst/>
          </a:prstGeom>
          <a:solidFill>
            <a:schemeClr val="bg1"/>
          </a:solidFill>
          <a:ln>
            <a:noFill/>
          </a:ln>
          <a:effectLst>
            <a:outerShdw blurRad="190500" dist="88900" dir="10800000" sx="91000" sy="91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262540" y="2037663"/>
            <a:ext cx="2310248" cy="17081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500" dirty="0" smtClean="0">
                <a:solidFill>
                  <a:prstClr val="black"/>
                </a:solidFill>
              </a:rPr>
              <a:t>1. </a:t>
            </a:r>
            <a:r>
              <a:rPr lang="ko-KR" altLang="en-US" sz="1500" dirty="0" smtClean="0">
                <a:solidFill>
                  <a:prstClr val="black"/>
                </a:solidFill>
              </a:rPr>
              <a:t>직원코드 중복검사</a:t>
            </a:r>
            <a:endParaRPr lang="en-US" altLang="ko-KR" sz="1500" dirty="0" smtClean="0">
              <a:solidFill>
                <a:prstClr val="black"/>
              </a:solidFill>
            </a:endParaRPr>
          </a:p>
          <a:p>
            <a:r>
              <a:rPr lang="ko-KR" altLang="en-US" sz="1500" dirty="0" smtClean="0">
                <a:solidFill>
                  <a:prstClr val="black"/>
                </a:solidFill>
              </a:rPr>
              <a:t>입력된 직원코드를</a:t>
            </a:r>
            <a:endParaRPr lang="en-US" altLang="ko-KR" sz="1500" dirty="0" smtClean="0">
              <a:solidFill>
                <a:prstClr val="black"/>
              </a:solidFill>
            </a:endParaRPr>
          </a:p>
          <a:p>
            <a:r>
              <a:rPr lang="ko-KR" altLang="en-US" sz="1500" dirty="0" smtClean="0">
                <a:solidFill>
                  <a:prstClr val="black"/>
                </a:solidFill>
              </a:rPr>
              <a:t>기존에 </a:t>
            </a:r>
            <a:endParaRPr lang="en-US" altLang="ko-KR" sz="1500" dirty="0" smtClean="0">
              <a:solidFill>
                <a:prstClr val="black"/>
              </a:solidFill>
            </a:endParaRPr>
          </a:p>
          <a:p>
            <a:r>
              <a:rPr lang="en-US" altLang="ko-KR" sz="1500" dirty="0" smtClean="0">
                <a:solidFill>
                  <a:prstClr val="black"/>
                </a:solidFill>
              </a:rPr>
              <a:t>DB</a:t>
            </a:r>
            <a:r>
              <a:rPr lang="ko-KR" altLang="en-US" sz="1500" dirty="0" smtClean="0">
                <a:solidFill>
                  <a:prstClr val="black"/>
                </a:solidFill>
              </a:rPr>
              <a:t>데이터와 비교하여</a:t>
            </a:r>
            <a:endParaRPr lang="en-US" altLang="ko-KR" sz="1500" dirty="0" smtClean="0">
              <a:solidFill>
                <a:prstClr val="black"/>
              </a:solidFill>
            </a:endParaRPr>
          </a:p>
          <a:p>
            <a:r>
              <a:rPr lang="ko-KR" altLang="en-US" sz="1500" dirty="0" smtClean="0">
                <a:solidFill>
                  <a:prstClr val="black"/>
                </a:solidFill>
              </a:rPr>
              <a:t>같지 않을 때 </a:t>
            </a:r>
            <a:endParaRPr lang="en-US" altLang="ko-KR" sz="1500" dirty="0">
              <a:solidFill>
                <a:prstClr val="black"/>
              </a:solidFill>
            </a:endParaRPr>
          </a:p>
          <a:p>
            <a:r>
              <a:rPr lang="ko-KR" altLang="en-US" sz="1500" dirty="0" smtClean="0">
                <a:solidFill>
                  <a:prstClr val="black"/>
                </a:solidFill>
              </a:rPr>
              <a:t>텍스트 필드 및 등록버튼</a:t>
            </a:r>
            <a:endParaRPr lang="en-US" altLang="ko-KR" sz="1500" dirty="0" smtClean="0">
              <a:solidFill>
                <a:prstClr val="black"/>
              </a:solidFill>
            </a:endParaRPr>
          </a:p>
          <a:p>
            <a:r>
              <a:rPr lang="ko-KR" altLang="en-US" sz="1500" dirty="0" smtClean="0">
                <a:solidFill>
                  <a:prstClr val="black"/>
                </a:solidFill>
              </a:rPr>
              <a:t>활성</a:t>
            </a:r>
            <a:r>
              <a:rPr lang="ko-KR" altLang="en-US" sz="1500" dirty="0">
                <a:solidFill>
                  <a:prstClr val="black"/>
                </a:solidFill>
              </a:rPr>
              <a:t>화</a:t>
            </a:r>
            <a:endParaRPr lang="en-US" altLang="ko-KR" sz="1500" dirty="0" smtClean="0">
              <a:solidFill>
                <a:prstClr val="black"/>
              </a:solidFill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>
            <a:off x="3572788" y="2824709"/>
            <a:ext cx="1784658" cy="136042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="" xmlns:a16="http://schemas.microsoft.com/office/drawing/2014/main" id="{71EB2BE0-D1A9-42B7-B980-5A02FDC9C12C}"/>
              </a:ext>
            </a:extLst>
          </p:cNvPr>
          <p:cNvSpPr/>
          <p:nvPr/>
        </p:nvSpPr>
        <p:spPr>
          <a:xfrm rot="16200000">
            <a:off x="9692419" y="4282988"/>
            <a:ext cx="553997" cy="2307632"/>
          </a:xfrm>
          <a:prstGeom prst="rect">
            <a:avLst/>
          </a:prstGeom>
          <a:gradFill>
            <a:gsLst>
              <a:gs pos="0">
                <a:srgbClr val="61D6E1"/>
              </a:gs>
              <a:gs pos="100000">
                <a:srgbClr val="FFCCCC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직각 삼각형 13">
            <a:extLst>
              <a:ext uri="{FF2B5EF4-FFF2-40B4-BE49-F238E27FC236}">
                <a16:creationId xmlns="" xmlns:a16="http://schemas.microsoft.com/office/drawing/2014/main" id="{ABF486EB-0372-4A82-9518-25A62A4C710E}"/>
              </a:ext>
            </a:extLst>
          </p:cNvPr>
          <p:cNvSpPr/>
          <p:nvPr/>
        </p:nvSpPr>
        <p:spPr>
          <a:xfrm flipH="1" flipV="1">
            <a:off x="10749607" y="5159805"/>
            <a:ext cx="373627" cy="529101"/>
          </a:xfrm>
          <a:prstGeom prst="rtTriangle">
            <a:avLst/>
          </a:prstGeom>
          <a:solidFill>
            <a:schemeClr val="bg1"/>
          </a:solidFill>
          <a:ln>
            <a:noFill/>
          </a:ln>
          <a:effectLst>
            <a:outerShdw blurRad="190500" dist="88900" dir="10800000" sx="91000" sy="91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="" xmlns:a16="http://schemas.microsoft.com/office/drawing/2014/main" id="{71EB2BE0-D1A9-42B7-B980-5A02FDC9C12C}"/>
              </a:ext>
            </a:extLst>
          </p:cNvPr>
          <p:cNvSpPr/>
          <p:nvPr/>
        </p:nvSpPr>
        <p:spPr>
          <a:xfrm rot="16200000">
            <a:off x="9738124" y="1356203"/>
            <a:ext cx="1473812" cy="2307632"/>
          </a:xfrm>
          <a:prstGeom prst="rect">
            <a:avLst/>
          </a:prstGeom>
          <a:gradFill>
            <a:gsLst>
              <a:gs pos="0">
                <a:srgbClr val="61D6E1"/>
              </a:gs>
              <a:gs pos="100000">
                <a:srgbClr val="FFCCCC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6" name="직각 삼각형 15">
            <a:extLst>
              <a:ext uri="{FF2B5EF4-FFF2-40B4-BE49-F238E27FC236}">
                <a16:creationId xmlns="" xmlns:a16="http://schemas.microsoft.com/office/drawing/2014/main" id="{ABF486EB-0372-4A82-9518-25A62A4C710E}"/>
              </a:ext>
            </a:extLst>
          </p:cNvPr>
          <p:cNvSpPr/>
          <p:nvPr/>
        </p:nvSpPr>
        <p:spPr>
          <a:xfrm flipH="1" flipV="1">
            <a:off x="11255219" y="1773113"/>
            <a:ext cx="373627" cy="529101"/>
          </a:xfrm>
          <a:prstGeom prst="rtTriangle">
            <a:avLst/>
          </a:prstGeom>
          <a:solidFill>
            <a:schemeClr val="bg1"/>
          </a:solidFill>
          <a:ln>
            <a:noFill/>
          </a:ln>
          <a:effectLst>
            <a:outerShdw blurRad="190500" dist="88900" dir="10800000" sx="91000" sy="91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9320361" y="1769597"/>
            <a:ext cx="2121671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500" dirty="0" smtClean="0">
                <a:solidFill>
                  <a:prstClr val="black"/>
                </a:solidFill>
              </a:rPr>
              <a:t>2. </a:t>
            </a:r>
            <a:r>
              <a:rPr lang="ko-KR" altLang="en-US" sz="1500" dirty="0" smtClean="0">
                <a:solidFill>
                  <a:prstClr val="black"/>
                </a:solidFill>
              </a:rPr>
              <a:t>등록</a:t>
            </a:r>
            <a:endParaRPr lang="en-US" altLang="ko-KR" sz="1500" dirty="0" smtClean="0">
              <a:solidFill>
                <a:prstClr val="black"/>
              </a:solidFill>
            </a:endParaRPr>
          </a:p>
          <a:p>
            <a:r>
              <a:rPr lang="ko-KR" altLang="en-US" sz="1500" dirty="0" smtClean="0">
                <a:solidFill>
                  <a:prstClr val="black"/>
                </a:solidFill>
              </a:rPr>
              <a:t>입력된 데이터를</a:t>
            </a:r>
            <a:endParaRPr lang="en-US" altLang="ko-KR" sz="1500" dirty="0" smtClean="0">
              <a:solidFill>
                <a:prstClr val="black"/>
              </a:solidFill>
            </a:endParaRPr>
          </a:p>
          <a:p>
            <a:r>
              <a:rPr lang="en-US" altLang="ko-KR" sz="1500" dirty="0" smtClean="0">
                <a:solidFill>
                  <a:prstClr val="black"/>
                </a:solidFill>
              </a:rPr>
              <a:t>DB employee</a:t>
            </a:r>
            <a:r>
              <a:rPr lang="ko-KR" altLang="en-US" sz="1500" dirty="0" smtClean="0">
                <a:solidFill>
                  <a:prstClr val="black"/>
                </a:solidFill>
              </a:rPr>
              <a:t>테이블에</a:t>
            </a:r>
            <a:endParaRPr lang="en-US" altLang="ko-KR" sz="1500" dirty="0" smtClean="0">
              <a:solidFill>
                <a:prstClr val="black"/>
              </a:solidFill>
            </a:endParaRPr>
          </a:p>
          <a:p>
            <a:r>
              <a:rPr lang="ko-KR" altLang="en-US" sz="1500" dirty="0" smtClean="0">
                <a:solidFill>
                  <a:prstClr val="black"/>
                </a:solidFill>
              </a:rPr>
              <a:t>등록</a:t>
            </a:r>
            <a:endParaRPr lang="en-US" altLang="ko-KR" sz="1500" dirty="0" smtClean="0">
              <a:solidFill>
                <a:prstClr val="black"/>
              </a:solidFill>
            </a:endParaRPr>
          </a:p>
          <a:p>
            <a:r>
              <a:rPr lang="ko-KR" altLang="en-US" sz="1500" dirty="0">
                <a:solidFill>
                  <a:prstClr val="black"/>
                </a:solidFill>
              </a:rPr>
              <a:t>로그인 </a:t>
            </a:r>
            <a:r>
              <a:rPr lang="en-US" altLang="ko-KR" sz="1500" dirty="0">
                <a:solidFill>
                  <a:prstClr val="black"/>
                </a:solidFill>
              </a:rPr>
              <a:t>UI</a:t>
            </a:r>
            <a:r>
              <a:rPr lang="ko-KR" altLang="en-US" sz="1500" dirty="0">
                <a:solidFill>
                  <a:prstClr val="black"/>
                </a:solidFill>
              </a:rPr>
              <a:t>로 이동</a:t>
            </a:r>
            <a:endParaRPr lang="en-US" altLang="ko-KR" sz="1500" dirty="0">
              <a:solidFill>
                <a:prstClr val="black"/>
              </a:solidFill>
            </a:endParaRPr>
          </a:p>
          <a:p>
            <a:endParaRPr lang="en-US" altLang="ko-KR" sz="1500" dirty="0">
              <a:solidFill>
                <a:prstClr val="black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8815601" y="5159805"/>
            <a:ext cx="1659429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500" dirty="0" smtClean="0">
                <a:solidFill>
                  <a:prstClr val="black"/>
                </a:solidFill>
              </a:rPr>
              <a:t>3. </a:t>
            </a:r>
            <a:r>
              <a:rPr lang="ko-KR" altLang="en-US" sz="1500" dirty="0" smtClean="0">
                <a:solidFill>
                  <a:prstClr val="black"/>
                </a:solidFill>
              </a:rPr>
              <a:t>닫기</a:t>
            </a:r>
            <a:endParaRPr lang="en-US" altLang="ko-KR" sz="1500" dirty="0" smtClean="0">
              <a:solidFill>
                <a:prstClr val="black"/>
              </a:solidFill>
            </a:endParaRPr>
          </a:p>
          <a:p>
            <a:r>
              <a:rPr lang="ko-KR" altLang="en-US" sz="1500" dirty="0" smtClean="0">
                <a:solidFill>
                  <a:prstClr val="black"/>
                </a:solidFill>
              </a:rPr>
              <a:t>로그인 </a:t>
            </a:r>
            <a:r>
              <a:rPr lang="en-US" altLang="ko-KR" sz="1500" dirty="0" smtClean="0">
                <a:solidFill>
                  <a:prstClr val="black"/>
                </a:solidFill>
              </a:rPr>
              <a:t>UI</a:t>
            </a:r>
            <a:r>
              <a:rPr lang="ko-KR" altLang="en-US" sz="1500" dirty="0" smtClean="0">
                <a:solidFill>
                  <a:prstClr val="black"/>
                </a:solidFill>
              </a:rPr>
              <a:t>로 이동</a:t>
            </a:r>
            <a:endParaRPr lang="en-US" altLang="ko-KR" sz="1500" dirty="0" smtClean="0">
              <a:solidFill>
                <a:prstClr val="black"/>
              </a:solidFill>
            </a:endParaRPr>
          </a:p>
        </p:txBody>
      </p:sp>
      <p:cxnSp>
        <p:nvCxnSpPr>
          <p:cNvPr id="24" name="직선 화살표 연결선 23"/>
          <p:cNvCxnSpPr/>
          <p:nvPr/>
        </p:nvCxnSpPr>
        <p:spPr>
          <a:xfrm flipH="1" flipV="1">
            <a:off x="6975231" y="4185138"/>
            <a:ext cx="1840370" cy="123921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/>
          <p:nvPr/>
        </p:nvCxnSpPr>
        <p:spPr>
          <a:xfrm flipH="1">
            <a:off x="6424246" y="2508261"/>
            <a:ext cx="2896115" cy="167687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8980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2317" y="1539198"/>
            <a:ext cx="11676182" cy="4850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8" name="직사각형 47">
            <a:extLst>
              <a:ext uri="{FF2B5EF4-FFF2-40B4-BE49-F238E27FC236}">
                <a16:creationId xmlns="" xmlns:a16="http://schemas.microsoft.com/office/drawing/2014/main" id="{71EB2BE0-D1A9-42B7-B980-5A02FDC9C12C}"/>
              </a:ext>
            </a:extLst>
          </p:cNvPr>
          <p:cNvSpPr/>
          <p:nvPr/>
        </p:nvSpPr>
        <p:spPr>
          <a:xfrm rot="16200000">
            <a:off x="2173260" y="735434"/>
            <a:ext cx="1694586" cy="2307632"/>
          </a:xfrm>
          <a:prstGeom prst="rect">
            <a:avLst/>
          </a:prstGeom>
          <a:gradFill>
            <a:gsLst>
              <a:gs pos="0">
                <a:srgbClr val="61D6E1"/>
              </a:gs>
              <a:gs pos="100000">
                <a:srgbClr val="FFCCCC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0"/>
            <a:ext cx="12192000" cy="1035170"/>
          </a:xfrm>
          <a:prstGeom prst="rect">
            <a:avLst/>
          </a:prstGeom>
          <a:gradFill flip="none" rotWithShape="1">
            <a:gsLst>
              <a:gs pos="0">
                <a:srgbClr val="61D6E1"/>
              </a:gs>
              <a:gs pos="100000">
                <a:srgbClr val="FFCCCC"/>
              </a:gs>
            </a:gsLst>
            <a:lin ang="0" scaled="1"/>
            <a:tileRect/>
          </a:gradFill>
          <a:ln>
            <a:noFill/>
          </a:ln>
          <a:effectLst>
            <a:outerShdw dist="25400" dir="5400000" algn="t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32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4. UI </a:t>
            </a:r>
            <a:r>
              <a:rPr lang="ko-KR" altLang="en-US" sz="32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및 기능</a:t>
            </a:r>
            <a:endParaRPr lang="ko-KR" altLang="en-US" sz="32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43" name="직각 삼각형 42">
            <a:extLst>
              <a:ext uri="{FF2B5EF4-FFF2-40B4-BE49-F238E27FC236}">
                <a16:creationId xmlns="" xmlns:a16="http://schemas.microsoft.com/office/drawing/2014/main" id="{ABF486EB-0372-4A82-9518-25A62A4C710E}"/>
              </a:ext>
            </a:extLst>
          </p:cNvPr>
          <p:cNvSpPr/>
          <p:nvPr/>
        </p:nvSpPr>
        <p:spPr>
          <a:xfrm flipH="1" flipV="1">
            <a:off x="3800742" y="1035170"/>
            <a:ext cx="373627" cy="529101"/>
          </a:xfrm>
          <a:prstGeom prst="rtTriangle">
            <a:avLst/>
          </a:prstGeom>
          <a:solidFill>
            <a:schemeClr val="bg1"/>
          </a:solidFill>
          <a:ln>
            <a:noFill/>
          </a:ln>
          <a:effectLst>
            <a:outerShdw blurRad="190500" dist="88900" dir="10800000" sx="91000" sy="91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902101" y="1035170"/>
            <a:ext cx="2310248" cy="17081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500" dirty="0" smtClean="0">
                <a:solidFill>
                  <a:prstClr val="black"/>
                </a:solidFill>
              </a:rPr>
              <a:t>사업자번호 중복검사</a:t>
            </a:r>
            <a:endParaRPr lang="en-US" altLang="ko-KR" sz="1500" dirty="0" smtClean="0">
              <a:solidFill>
                <a:prstClr val="black"/>
              </a:solidFill>
            </a:endParaRPr>
          </a:p>
          <a:p>
            <a:r>
              <a:rPr lang="ko-KR" altLang="en-US" sz="1500" dirty="0" smtClean="0">
                <a:solidFill>
                  <a:prstClr val="black"/>
                </a:solidFill>
              </a:rPr>
              <a:t>입력된 직원코드를</a:t>
            </a:r>
            <a:endParaRPr lang="en-US" altLang="ko-KR" sz="1500" dirty="0" smtClean="0">
              <a:solidFill>
                <a:prstClr val="black"/>
              </a:solidFill>
            </a:endParaRPr>
          </a:p>
          <a:p>
            <a:r>
              <a:rPr lang="ko-KR" altLang="en-US" sz="1500" dirty="0" smtClean="0">
                <a:solidFill>
                  <a:prstClr val="black"/>
                </a:solidFill>
              </a:rPr>
              <a:t>기존에 </a:t>
            </a:r>
            <a:endParaRPr lang="en-US" altLang="ko-KR" sz="1500" dirty="0" smtClean="0">
              <a:solidFill>
                <a:prstClr val="black"/>
              </a:solidFill>
            </a:endParaRPr>
          </a:p>
          <a:p>
            <a:r>
              <a:rPr lang="en-US" altLang="ko-KR" sz="1500" dirty="0" smtClean="0">
                <a:solidFill>
                  <a:prstClr val="black"/>
                </a:solidFill>
              </a:rPr>
              <a:t>DB</a:t>
            </a:r>
            <a:r>
              <a:rPr lang="ko-KR" altLang="en-US" sz="1500" dirty="0" smtClean="0">
                <a:solidFill>
                  <a:prstClr val="black"/>
                </a:solidFill>
              </a:rPr>
              <a:t>데이터와 비교하여</a:t>
            </a:r>
            <a:endParaRPr lang="en-US" altLang="ko-KR" sz="1500" dirty="0" smtClean="0">
              <a:solidFill>
                <a:prstClr val="black"/>
              </a:solidFill>
            </a:endParaRPr>
          </a:p>
          <a:p>
            <a:r>
              <a:rPr lang="ko-KR" altLang="en-US" sz="1500" dirty="0" smtClean="0">
                <a:solidFill>
                  <a:prstClr val="black"/>
                </a:solidFill>
              </a:rPr>
              <a:t>같지 않을 때 </a:t>
            </a:r>
            <a:endParaRPr lang="en-US" altLang="ko-KR" sz="1500" dirty="0">
              <a:solidFill>
                <a:prstClr val="black"/>
              </a:solidFill>
            </a:endParaRPr>
          </a:p>
          <a:p>
            <a:r>
              <a:rPr lang="ko-KR" altLang="en-US" sz="1500" dirty="0" smtClean="0">
                <a:solidFill>
                  <a:prstClr val="black"/>
                </a:solidFill>
              </a:rPr>
              <a:t>텍스트 필드 및 등록버튼</a:t>
            </a:r>
            <a:endParaRPr lang="en-US" altLang="ko-KR" sz="1500" dirty="0" smtClean="0">
              <a:solidFill>
                <a:prstClr val="black"/>
              </a:solidFill>
            </a:endParaRPr>
          </a:p>
          <a:p>
            <a:r>
              <a:rPr lang="ko-KR" altLang="en-US" sz="1500" dirty="0" smtClean="0">
                <a:solidFill>
                  <a:prstClr val="black"/>
                </a:solidFill>
              </a:rPr>
              <a:t>활성</a:t>
            </a:r>
            <a:r>
              <a:rPr lang="ko-KR" altLang="en-US" sz="1500" dirty="0">
                <a:solidFill>
                  <a:prstClr val="black"/>
                </a:solidFill>
              </a:rPr>
              <a:t>화</a:t>
            </a:r>
            <a:endParaRPr lang="en-US" altLang="ko-KR" sz="1500" dirty="0" smtClean="0">
              <a:solidFill>
                <a:prstClr val="black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="" xmlns:a16="http://schemas.microsoft.com/office/drawing/2014/main" id="{71EB2BE0-D1A9-42B7-B980-5A02FDC9C12C}"/>
              </a:ext>
            </a:extLst>
          </p:cNvPr>
          <p:cNvSpPr/>
          <p:nvPr/>
        </p:nvSpPr>
        <p:spPr>
          <a:xfrm rot="16200000">
            <a:off x="4123469" y="1914158"/>
            <a:ext cx="1246494" cy="2724438"/>
          </a:xfrm>
          <a:prstGeom prst="rect">
            <a:avLst/>
          </a:prstGeom>
          <a:gradFill>
            <a:gsLst>
              <a:gs pos="0">
                <a:srgbClr val="61D6E1"/>
              </a:gs>
              <a:gs pos="100000">
                <a:srgbClr val="FFCCCC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직각 삼각형 13">
            <a:extLst>
              <a:ext uri="{FF2B5EF4-FFF2-40B4-BE49-F238E27FC236}">
                <a16:creationId xmlns="" xmlns:a16="http://schemas.microsoft.com/office/drawing/2014/main" id="{ABF486EB-0372-4A82-9518-25A62A4C710E}"/>
              </a:ext>
            </a:extLst>
          </p:cNvPr>
          <p:cNvSpPr/>
          <p:nvPr/>
        </p:nvSpPr>
        <p:spPr>
          <a:xfrm flipH="1" flipV="1">
            <a:off x="5705016" y="3998520"/>
            <a:ext cx="373627" cy="529101"/>
          </a:xfrm>
          <a:prstGeom prst="rtTriangle">
            <a:avLst/>
          </a:prstGeom>
          <a:solidFill>
            <a:schemeClr val="bg1"/>
          </a:solidFill>
          <a:ln>
            <a:noFill/>
          </a:ln>
          <a:effectLst>
            <a:outerShdw blurRad="190500" dist="88900" dir="10800000" sx="91000" sy="91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="" xmlns:a16="http://schemas.microsoft.com/office/drawing/2014/main" id="{71EB2BE0-D1A9-42B7-B980-5A02FDC9C12C}"/>
              </a:ext>
            </a:extLst>
          </p:cNvPr>
          <p:cNvSpPr/>
          <p:nvPr/>
        </p:nvSpPr>
        <p:spPr>
          <a:xfrm rot="16200000">
            <a:off x="512280" y="4031201"/>
            <a:ext cx="2213020" cy="3045991"/>
          </a:xfrm>
          <a:prstGeom prst="rect">
            <a:avLst/>
          </a:prstGeom>
          <a:gradFill>
            <a:gsLst>
              <a:gs pos="0">
                <a:srgbClr val="61D6E1"/>
              </a:gs>
              <a:gs pos="100000">
                <a:srgbClr val="FFCCCC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6" name="직각 삼각형 15">
            <a:extLst>
              <a:ext uri="{FF2B5EF4-FFF2-40B4-BE49-F238E27FC236}">
                <a16:creationId xmlns="" xmlns:a16="http://schemas.microsoft.com/office/drawing/2014/main" id="{ABF486EB-0372-4A82-9518-25A62A4C710E}"/>
              </a:ext>
            </a:extLst>
          </p:cNvPr>
          <p:cNvSpPr/>
          <p:nvPr/>
        </p:nvSpPr>
        <p:spPr>
          <a:xfrm flipH="1" flipV="1">
            <a:off x="2768159" y="4434113"/>
            <a:ext cx="373627" cy="529101"/>
          </a:xfrm>
          <a:prstGeom prst="rtTriangle">
            <a:avLst/>
          </a:prstGeom>
          <a:solidFill>
            <a:schemeClr val="bg1"/>
          </a:solidFill>
          <a:ln>
            <a:noFill/>
          </a:ln>
          <a:effectLst>
            <a:outerShdw blurRad="190500" dist="88900" dir="10800000" sx="91000" sy="91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95794" y="4447687"/>
            <a:ext cx="2800190" cy="21698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500" dirty="0" smtClean="0">
                <a:solidFill>
                  <a:prstClr val="black"/>
                </a:solidFill>
              </a:rPr>
              <a:t>등록</a:t>
            </a:r>
            <a:endParaRPr lang="en-US" altLang="ko-KR" sz="1500" dirty="0" smtClean="0">
              <a:solidFill>
                <a:prstClr val="black"/>
              </a:solidFill>
            </a:endParaRPr>
          </a:p>
          <a:p>
            <a:r>
              <a:rPr lang="ko-KR" altLang="en-US" sz="1500" dirty="0" smtClean="0">
                <a:solidFill>
                  <a:prstClr val="black"/>
                </a:solidFill>
              </a:rPr>
              <a:t>입력된 데이터를</a:t>
            </a:r>
            <a:endParaRPr lang="en-US" altLang="ko-KR" sz="1500" dirty="0" smtClean="0">
              <a:solidFill>
                <a:prstClr val="black"/>
              </a:solidFill>
            </a:endParaRPr>
          </a:p>
          <a:p>
            <a:r>
              <a:rPr lang="en-US" altLang="ko-KR" sz="1500" dirty="0" smtClean="0">
                <a:solidFill>
                  <a:prstClr val="black"/>
                </a:solidFill>
              </a:rPr>
              <a:t>DB </a:t>
            </a:r>
            <a:r>
              <a:rPr lang="en-US" altLang="ko-KR" sz="1500" dirty="0" err="1" smtClean="0">
                <a:solidFill>
                  <a:prstClr val="black"/>
                </a:solidFill>
              </a:rPr>
              <a:t>importion</a:t>
            </a:r>
            <a:r>
              <a:rPr lang="ko-KR" altLang="en-US" sz="1500" dirty="0" smtClean="0">
                <a:solidFill>
                  <a:prstClr val="black"/>
                </a:solidFill>
              </a:rPr>
              <a:t>테이블에</a:t>
            </a:r>
            <a:endParaRPr lang="en-US" altLang="ko-KR" sz="1500" dirty="0" smtClean="0">
              <a:solidFill>
                <a:prstClr val="black"/>
              </a:solidFill>
            </a:endParaRPr>
          </a:p>
          <a:p>
            <a:r>
              <a:rPr lang="en-US" altLang="ko-KR" sz="1500" dirty="0" err="1" smtClean="0">
                <a:solidFill>
                  <a:prstClr val="black"/>
                </a:solidFill>
              </a:rPr>
              <a:t>i_no</a:t>
            </a:r>
            <a:r>
              <a:rPr lang="en-US" altLang="ko-KR" sz="1500" dirty="0" smtClean="0">
                <a:solidFill>
                  <a:prstClr val="black"/>
                </a:solidFill>
              </a:rPr>
              <a:t>, </a:t>
            </a:r>
            <a:r>
              <a:rPr lang="en-US" altLang="ko-KR" sz="1500" dirty="0" err="1" smtClean="0">
                <a:solidFill>
                  <a:prstClr val="black"/>
                </a:solidFill>
              </a:rPr>
              <a:t>i_name</a:t>
            </a:r>
            <a:r>
              <a:rPr lang="en-US" altLang="ko-KR" sz="1500" dirty="0" smtClean="0">
                <a:solidFill>
                  <a:prstClr val="black"/>
                </a:solidFill>
              </a:rPr>
              <a:t>,</a:t>
            </a:r>
            <a:endParaRPr lang="en-US" altLang="ko-KR" sz="1500" dirty="0">
              <a:solidFill>
                <a:prstClr val="black"/>
              </a:solidFill>
            </a:endParaRPr>
          </a:p>
          <a:p>
            <a:r>
              <a:rPr lang="en-US" altLang="ko-KR" sz="1500" dirty="0" err="1" smtClean="0">
                <a:solidFill>
                  <a:prstClr val="black"/>
                </a:solidFill>
              </a:rPr>
              <a:t>i_businessNumber</a:t>
            </a:r>
            <a:r>
              <a:rPr lang="en-US" altLang="ko-KR" sz="1500" dirty="0" smtClean="0">
                <a:solidFill>
                  <a:prstClr val="black"/>
                </a:solidFill>
              </a:rPr>
              <a:t>, </a:t>
            </a:r>
            <a:r>
              <a:rPr lang="en-US" altLang="ko-KR" sz="1500" dirty="0" err="1" smtClean="0">
                <a:solidFill>
                  <a:prstClr val="black"/>
                </a:solidFill>
              </a:rPr>
              <a:t>i_represent</a:t>
            </a:r>
            <a:endParaRPr lang="en-US" altLang="ko-KR" sz="1500" dirty="0">
              <a:solidFill>
                <a:prstClr val="black"/>
              </a:solidFill>
            </a:endParaRPr>
          </a:p>
          <a:p>
            <a:r>
              <a:rPr lang="en-US" altLang="ko-KR" sz="1500" dirty="0" err="1" smtClean="0">
                <a:solidFill>
                  <a:prstClr val="black"/>
                </a:solidFill>
              </a:rPr>
              <a:t>i_representPhone</a:t>
            </a:r>
            <a:r>
              <a:rPr lang="en-US" altLang="ko-KR" sz="1500" dirty="0" smtClean="0">
                <a:solidFill>
                  <a:prstClr val="black"/>
                </a:solidFill>
              </a:rPr>
              <a:t>, </a:t>
            </a:r>
            <a:r>
              <a:rPr lang="en-US" altLang="ko-KR" sz="1500" dirty="0" err="1" smtClean="0">
                <a:solidFill>
                  <a:prstClr val="black"/>
                </a:solidFill>
              </a:rPr>
              <a:t>i_charge</a:t>
            </a:r>
            <a:r>
              <a:rPr lang="en-US" altLang="ko-KR" sz="1500" dirty="0" smtClean="0">
                <a:solidFill>
                  <a:prstClr val="black"/>
                </a:solidFill>
              </a:rPr>
              <a:t>,</a:t>
            </a:r>
            <a:endParaRPr lang="en-US" altLang="ko-KR" sz="1500" dirty="0">
              <a:solidFill>
                <a:prstClr val="black"/>
              </a:solidFill>
            </a:endParaRPr>
          </a:p>
          <a:p>
            <a:r>
              <a:rPr lang="en-US" altLang="ko-KR" sz="1500" dirty="0" err="1" smtClean="0">
                <a:solidFill>
                  <a:prstClr val="black"/>
                </a:solidFill>
              </a:rPr>
              <a:t>i_chargePhone</a:t>
            </a:r>
            <a:r>
              <a:rPr lang="en-US" altLang="ko-KR" sz="1500" dirty="0" smtClean="0">
                <a:solidFill>
                  <a:prstClr val="black"/>
                </a:solidFill>
              </a:rPr>
              <a:t>, </a:t>
            </a:r>
            <a:r>
              <a:rPr lang="en-US" altLang="ko-KR" sz="1500" dirty="0" err="1" smtClean="0">
                <a:solidFill>
                  <a:prstClr val="black"/>
                </a:solidFill>
              </a:rPr>
              <a:t>i_address</a:t>
            </a:r>
            <a:r>
              <a:rPr lang="en-US" altLang="ko-KR" sz="1500" dirty="0" smtClean="0">
                <a:solidFill>
                  <a:prstClr val="black"/>
                </a:solidFill>
              </a:rPr>
              <a:t>,</a:t>
            </a:r>
            <a:endParaRPr lang="en-US" altLang="ko-KR" sz="1500" dirty="0">
              <a:solidFill>
                <a:prstClr val="black"/>
              </a:solidFill>
            </a:endParaRPr>
          </a:p>
          <a:p>
            <a:r>
              <a:rPr lang="en-US" altLang="ko-KR" sz="1500" dirty="0" err="1" smtClean="0">
                <a:solidFill>
                  <a:prstClr val="black"/>
                </a:solidFill>
              </a:rPr>
              <a:t>i_email</a:t>
            </a:r>
            <a:r>
              <a:rPr lang="en-US" altLang="ko-KR" sz="1500" dirty="0" smtClean="0">
                <a:solidFill>
                  <a:prstClr val="black"/>
                </a:solidFill>
              </a:rPr>
              <a:t>, </a:t>
            </a:r>
            <a:r>
              <a:rPr lang="en-US" altLang="ko-KR" sz="1500" dirty="0" err="1" smtClean="0">
                <a:solidFill>
                  <a:prstClr val="black"/>
                </a:solidFill>
              </a:rPr>
              <a:t>i_business</a:t>
            </a:r>
            <a:r>
              <a:rPr lang="en-US" altLang="ko-KR" sz="1500" dirty="0" smtClean="0">
                <a:solidFill>
                  <a:prstClr val="black"/>
                </a:solidFill>
              </a:rPr>
              <a:t>, </a:t>
            </a:r>
            <a:r>
              <a:rPr lang="en-US" altLang="ko-KR" sz="1500" dirty="0" err="1" smtClean="0">
                <a:solidFill>
                  <a:prstClr val="black"/>
                </a:solidFill>
              </a:rPr>
              <a:t>i_payment</a:t>
            </a:r>
            <a:endParaRPr lang="en-US" altLang="ko-KR" sz="1500" dirty="0" smtClean="0">
              <a:solidFill>
                <a:prstClr val="black"/>
              </a:solidFill>
            </a:endParaRPr>
          </a:p>
          <a:p>
            <a:r>
              <a:rPr lang="ko-KR" altLang="en-US" sz="1500" dirty="0" smtClean="0">
                <a:solidFill>
                  <a:prstClr val="black"/>
                </a:solidFill>
              </a:rPr>
              <a:t>등록</a:t>
            </a:r>
            <a:endParaRPr lang="en-US" altLang="ko-KR" sz="1500" dirty="0">
              <a:solidFill>
                <a:prstClr val="black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3468358" y="2653129"/>
            <a:ext cx="2627642" cy="12464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500" dirty="0" smtClean="0">
                <a:solidFill>
                  <a:prstClr val="black"/>
                </a:solidFill>
              </a:rPr>
              <a:t>수</a:t>
            </a:r>
            <a:r>
              <a:rPr lang="ko-KR" altLang="en-US" sz="1500" dirty="0">
                <a:solidFill>
                  <a:prstClr val="black"/>
                </a:solidFill>
              </a:rPr>
              <a:t>정</a:t>
            </a:r>
            <a:endParaRPr lang="en-US" altLang="ko-KR" sz="1500" dirty="0" smtClean="0">
              <a:solidFill>
                <a:prstClr val="black"/>
              </a:solidFill>
            </a:endParaRPr>
          </a:p>
          <a:p>
            <a:r>
              <a:rPr lang="ko-KR" altLang="en-US" sz="1500" dirty="0" smtClean="0">
                <a:solidFill>
                  <a:prstClr val="black"/>
                </a:solidFill>
              </a:rPr>
              <a:t>테이블데이터를 더블클릭 시</a:t>
            </a:r>
            <a:endParaRPr lang="en-US" altLang="ko-KR" sz="1500" dirty="0" smtClean="0">
              <a:solidFill>
                <a:prstClr val="black"/>
              </a:solidFill>
            </a:endParaRPr>
          </a:p>
          <a:p>
            <a:r>
              <a:rPr lang="ko-KR" altLang="en-US" sz="1500" dirty="0" smtClean="0">
                <a:solidFill>
                  <a:prstClr val="black"/>
                </a:solidFill>
              </a:rPr>
              <a:t>활성화 클릭 시 수정된 내용</a:t>
            </a:r>
            <a:endParaRPr lang="en-US" altLang="ko-KR" sz="1500" dirty="0" smtClean="0">
              <a:solidFill>
                <a:prstClr val="black"/>
              </a:solidFill>
            </a:endParaRPr>
          </a:p>
          <a:p>
            <a:r>
              <a:rPr lang="ko-KR" altLang="en-US" sz="1500" dirty="0" err="1" smtClean="0">
                <a:solidFill>
                  <a:prstClr val="black"/>
                </a:solidFill>
              </a:rPr>
              <a:t>으로</a:t>
            </a:r>
            <a:endParaRPr lang="en-US" altLang="ko-KR" sz="1500" dirty="0" smtClean="0">
              <a:solidFill>
                <a:prstClr val="black"/>
              </a:solidFill>
            </a:endParaRPr>
          </a:p>
          <a:p>
            <a:r>
              <a:rPr lang="en-US" altLang="ko-KR" sz="1500" dirty="0">
                <a:solidFill>
                  <a:prstClr val="black"/>
                </a:solidFill>
              </a:rPr>
              <a:t>DB </a:t>
            </a:r>
            <a:r>
              <a:rPr lang="en-US" altLang="ko-KR" sz="1500" dirty="0" err="1">
                <a:solidFill>
                  <a:prstClr val="black"/>
                </a:solidFill>
              </a:rPr>
              <a:t>importion</a:t>
            </a:r>
            <a:r>
              <a:rPr lang="ko-KR" altLang="en-US" sz="1500" dirty="0" smtClean="0">
                <a:solidFill>
                  <a:prstClr val="black"/>
                </a:solidFill>
              </a:rPr>
              <a:t>테이블 </a:t>
            </a:r>
            <a:r>
              <a:rPr lang="en-US" altLang="ko-KR" sz="1500" dirty="0" smtClean="0">
                <a:solidFill>
                  <a:prstClr val="black"/>
                </a:solidFill>
              </a:rPr>
              <a:t>Update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="" xmlns:a16="http://schemas.microsoft.com/office/drawing/2014/main" id="{71EB2BE0-D1A9-42B7-B980-5A02FDC9C12C}"/>
              </a:ext>
            </a:extLst>
          </p:cNvPr>
          <p:cNvSpPr/>
          <p:nvPr/>
        </p:nvSpPr>
        <p:spPr>
          <a:xfrm rot="16200000">
            <a:off x="8028192" y="56656"/>
            <a:ext cx="1015662" cy="2954655"/>
          </a:xfrm>
          <a:prstGeom prst="rect">
            <a:avLst/>
          </a:prstGeom>
          <a:gradFill>
            <a:gsLst>
              <a:gs pos="0">
                <a:srgbClr val="61D6E1"/>
              </a:gs>
              <a:gs pos="100000">
                <a:srgbClr val="FFCCCC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="" xmlns:a16="http://schemas.microsoft.com/office/drawing/2014/main" id="{71EB2BE0-D1A9-42B7-B980-5A02FDC9C12C}"/>
              </a:ext>
            </a:extLst>
          </p:cNvPr>
          <p:cNvSpPr/>
          <p:nvPr/>
        </p:nvSpPr>
        <p:spPr>
          <a:xfrm rot="16200000">
            <a:off x="8494164" y="4344411"/>
            <a:ext cx="1057431" cy="2634322"/>
          </a:xfrm>
          <a:prstGeom prst="rect">
            <a:avLst/>
          </a:prstGeom>
          <a:gradFill>
            <a:gsLst>
              <a:gs pos="0">
                <a:srgbClr val="61D6E1"/>
              </a:gs>
              <a:gs pos="100000">
                <a:srgbClr val="FFCCCC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="" xmlns:a16="http://schemas.microsoft.com/office/drawing/2014/main" id="{71EB2BE0-D1A9-42B7-B980-5A02FDC9C12C}"/>
              </a:ext>
            </a:extLst>
          </p:cNvPr>
          <p:cNvSpPr/>
          <p:nvPr/>
        </p:nvSpPr>
        <p:spPr>
          <a:xfrm rot="16200000">
            <a:off x="9573628" y="2164829"/>
            <a:ext cx="2246827" cy="2661299"/>
          </a:xfrm>
          <a:prstGeom prst="rect">
            <a:avLst/>
          </a:prstGeom>
          <a:gradFill>
            <a:gsLst>
              <a:gs pos="0">
                <a:srgbClr val="61D6E1"/>
              </a:gs>
              <a:gs pos="100000">
                <a:srgbClr val="FFCCCC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71EB2BE0-D1A9-42B7-B980-5A02FDC9C12C}"/>
              </a:ext>
            </a:extLst>
          </p:cNvPr>
          <p:cNvSpPr/>
          <p:nvPr/>
        </p:nvSpPr>
        <p:spPr>
          <a:xfrm rot="16200000">
            <a:off x="4446727" y="3352536"/>
            <a:ext cx="1015662" cy="2307632"/>
          </a:xfrm>
          <a:prstGeom prst="rect">
            <a:avLst/>
          </a:prstGeom>
          <a:gradFill>
            <a:gsLst>
              <a:gs pos="0">
                <a:srgbClr val="61D6E1"/>
              </a:gs>
              <a:gs pos="100000">
                <a:srgbClr val="FFCCCC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7058696" y="1031367"/>
            <a:ext cx="2954655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500" dirty="0" smtClean="0">
                <a:solidFill>
                  <a:prstClr val="black"/>
                </a:solidFill>
              </a:rPr>
              <a:t>더블클릭 이벤트</a:t>
            </a:r>
            <a:endParaRPr lang="en-US" altLang="ko-KR" sz="1500" dirty="0" smtClean="0">
              <a:solidFill>
                <a:prstClr val="black"/>
              </a:solidFill>
            </a:endParaRPr>
          </a:p>
          <a:p>
            <a:r>
              <a:rPr lang="ko-KR" altLang="en-US" sz="1500" dirty="0" smtClean="0">
                <a:solidFill>
                  <a:prstClr val="black"/>
                </a:solidFill>
              </a:rPr>
              <a:t>테이블에 데이터 더블클릭 시</a:t>
            </a:r>
            <a:endParaRPr lang="en-US" altLang="ko-KR" sz="1500" dirty="0" smtClean="0">
              <a:solidFill>
                <a:prstClr val="black"/>
              </a:solidFill>
            </a:endParaRPr>
          </a:p>
          <a:p>
            <a:r>
              <a:rPr lang="ko-KR" altLang="en-US" sz="1500" dirty="0" smtClean="0">
                <a:solidFill>
                  <a:prstClr val="black"/>
                </a:solidFill>
              </a:rPr>
              <a:t>각 해당하는 데이터 텍스트</a:t>
            </a:r>
            <a:r>
              <a:rPr lang="en-US" altLang="ko-KR" sz="1500" dirty="0">
                <a:solidFill>
                  <a:prstClr val="black"/>
                </a:solidFill>
              </a:rPr>
              <a:t> </a:t>
            </a:r>
            <a:r>
              <a:rPr lang="ko-KR" altLang="en-US" sz="1500" dirty="0" smtClean="0">
                <a:solidFill>
                  <a:prstClr val="black"/>
                </a:solidFill>
              </a:rPr>
              <a:t>필드</a:t>
            </a:r>
            <a:endParaRPr lang="en-US" altLang="ko-KR" sz="1500" dirty="0" smtClean="0">
              <a:solidFill>
                <a:prstClr val="black"/>
              </a:solidFill>
            </a:endParaRPr>
          </a:p>
          <a:p>
            <a:r>
              <a:rPr lang="ko-KR" altLang="en-US" sz="1500" dirty="0" err="1" smtClean="0">
                <a:solidFill>
                  <a:prstClr val="black"/>
                </a:solidFill>
              </a:rPr>
              <a:t>로</a:t>
            </a:r>
            <a:r>
              <a:rPr lang="ko-KR" altLang="en-US" sz="1500" dirty="0" smtClean="0">
                <a:solidFill>
                  <a:prstClr val="black"/>
                </a:solidFill>
              </a:rPr>
              <a:t> 입력</a:t>
            </a:r>
            <a:endParaRPr lang="en-US" altLang="ko-KR" sz="1500" dirty="0" smtClean="0">
              <a:solidFill>
                <a:prstClr val="black"/>
              </a:solidFill>
            </a:endParaRPr>
          </a:p>
        </p:txBody>
      </p:sp>
      <p:sp>
        <p:nvSpPr>
          <p:cNvPr id="26" name="직각 삼각형 25">
            <a:extLst>
              <a:ext uri="{FF2B5EF4-FFF2-40B4-BE49-F238E27FC236}">
                <a16:creationId xmlns="" xmlns:a16="http://schemas.microsoft.com/office/drawing/2014/main" id="{ABF486EB-0372-4A82-9518-25A62A4C710E}"/>
              </a:ext>
            </a:extLst>
          </p:cNvPr>
          <p:cNvSpPr/>
          <p:nvPr/>
        </p:nvSpPr>
        <p:spPr>
          <a:xfrm flipH="1" flipV="1">
            <a:off x="9639724" y="1004882"/>
            <a:ext cx="373627" cy="529101"/>
          </a:xfrm>
          <a:prstGeom prst="rtTriangle">
            <a:avLst/>
          </a:prstGeom>
          <a:solidFill>
            <a:schemeClr val="bg1"/>
          </a:solidFill>
          <a:ln>
            <a:noFill/>
          </a:ln>
          <a:effectLst>
            <a:outerShdw blurRad="190500" dist="88900" dir="10800000" sx="91000" sy="91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7" name="직각 삼각형 26">
            <a:extLst>
              <a:ext uri="{FF2B5EF4-FFF2-40B4-BE49-F238E27FC236}">
                <a16:creationId xmlns="" xmlns:a16="http://schemas.microsoft.com/office/drawing/2014/main" id="{ABF486EB-0372-4A82-9518-25A62A4C710E}"/>
              </a:ext>
            </a:extLst>
          </p:cNvPr>
          <p:cNvSpPr/>
          <p:nvPr/>
        </p:nvSpPr>
        <p:spPr>
          <a:xfrm flipH="1" flipV="1">
            <a:off x="9955126" y="5132857"/>
            <a:ext cx="373627" cy="529101"/>
          </a:xfrm>
          <a:prstGeom prst="rtTriangle">
            <a:avLst/>
          </a:prstGeom>
          <a:solidFill>
            <a:schemeClr val="bg1"/>
          </a:solidFill>
          <a:ln>
            <a:noFill/>
          </a:ln>
          <a:effectLst>
            <a:outerShdw blurRad="190500" dist="88900" dir="10800000" sx="91000" sy="91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8" name="직각 삼각형 27">
            <a:extLst>
              <a:ext uri="{FF2B5EF4-FFF2-40B4-BE49-F238E27FC236}">
                <a16:creationId xmlns="" xmlns:a16="http://schemas.microsoft.com/office/drawing/2014/main" id="{ABF486EB-0372-4A82-9518-25A62A4C710E}"/>
              </a:ext>
            </a:extLst>
          </p:cNvPr>
          <p:cNvSpPr/>
          <p:nvPr/>
        </p:nvSpPr>
        <p:spPr>
          <a:xfrm flipH="1" flipV="1">
            <a:off x="11670020" y="2372064"/>
            <a:ext cx="373627" cy="529101"/>
          </a:xfrm>
          <a:prstGeom prst="rtTriangle">
            <a:avLst/>
          </a:prstGeom>
          <a:solidFill>
            <a:schemeClr val="bg1"/>
          </a:solidFill>
          <a:ln>
            <a:noFill/>
          </a:ln>
          <a:effectLst>
            <a:outerShdw blurRad="190500" dist="88900" dir="10800000" sx="91000" sy="91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9" name="직각 삼각형 28">
            <a:extLst>
              <a:ext uri="{FF2B5EF4-FFF2-40B4-BE49-F238E27FC236}">
                <a16:creationId xmlns="" xmlns:a16="http://schemas.microsoft.com/office/drawing/2014/main" id="{ABF486EB-0372-4A82-9518-25A62A4C710E}"/>
              </a:ext>
            </a:extLst>
          </p:cNvPr>
          <p:cNvSpPr/>
          <p:nvPr/>
        </p:nvSpPr>
        <p:spPr>
          <a:xfrm flipH="1" flipV="1">
            <a:off x="5705017" y="2663758"/>
            <a:ext cx="373627" cy="529101"/>
          </a:xfrm>
          <a:prstGeom prst="rtTriangle">
            <a:avLst/>
          </a:prstGeom>
          <a:solidFill>
            <a:schemeClr val="bg1"/>
          </a:solidFill>
          <a:ln>
            <a:noFill/>
          </a:ln>
          <a:effectLst>
            <a:outerShdw blurRad="190500" dist="88900" dir="10800000" sx="91000" sy="91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7712398" y="5132857"/>
            <a:ext cx="2627642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500" dirty="0" smtClean="0">
                <a:solidFill>
                  <a:prstClr val="black"/>
                </a:solidFill>
              </a:rPr>
              <a:t>삭</a:t>
            </a:r>
            <a:r>
              <a:rPr lang="ko-KR" altLang="en-US" sz="1500" dirty="0">
                <a:solidFill>
                  <a:prstClr val="black"/>
                </a:solidFill>
              </a:rPr>
              <a:t>제</a:t>
            </a:r>
            <a:endParaRPr lang="en-US" altLang="ko-KR" sz="1500" dirty="0">
              <a:solidFill>
                <a:prstClr val="black"/>
              </a:solidFill>
            </a:endParaRPr>
          </a:p>
          <a:p>
            <a:r>
              <a:rPr lang="ko-KR" altLang="en-US" sz="1500" dirty="0">
                <a:solidFill>
                  <a:prstClr val="black"/>
                </a:solidFill>
              </a:rPr>
              <a:t>테이블데이터를 더블클릭 시</a:t>
            </a:r>
            <a:endParaRPr lang="en-US" altLang="ko-KR" sz="1500" dirty="0">
              <a:solidFill>
                <a:prstClr val="black"/>
              </a:solidFill>
            </a:endParaRPr>
          </a:p>
          <a:p>
            <a:r>
              <a:rPr lang="ko-KR" altLang="en-US" sz="1500" dirty="0">
                <a:solidFill>
                  <a:prstClr val="black"/>
                </a:solidFill>
              </a:rPr>
              <a:t>활성화 클릭 시 </a:t>
            </a:r>
            <a:r>
              <a:rPr lang="ko-KR" altLang="en-US" sz="1500" dirty="0" smtClean="0">
                <a:solidFill>
                  <a:prstClr val="black"/>
                </a:solidFill>
              </a:rPr>
              <a:t>삭제</a:t>
            </a:r>
            <a:endParaRPr lang="en-US" altLang="ko-KR" sz="1500" dirty="0" smtClean="0">
              <a:solidFill>
                <a:prstClr val="black"/>
              </a:solidFill>
            </a:endParaRPr>
          </a:p>
          <a:p>
            <a:r>
              <a:rPr lang="en-US" altLang="ko-KR" sz="1500" dirty="0" smtClean="0">
                <a:solidFill>
                  <a:prstClr val="black"/>
                </a:solidFill>
              </a:rPr>
              <a:t>DB</a:t>
            </a:r>
            <a:r>
              <a:rPr lang="ko-KR" altLang="en-US" sz="1500" dirty="0">
                <a:solidFill>
                  <a:prstClr val="black"/>
                </a:solidFill>
              </a:rPr>
              <a:t>데이터 </a:t>
            </a:r>
            <a:r>
              <a:rPr lang="en-US" altLang="ko-KR" sz="1500" dirty="0" smtClean="0">
                <a:solidFill>
                  <a:prstClr val="black"/>
                </a:solidFill>
              </a:rPr>
              <a:t>delete</a:t>
            </a:r>
            <a:endParaRPr lang="en-US" altLang="ko-KR" sz="1500" dirty="0">
              <a:solidFill>
                <a:prstClr val="black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9366391" y="2347112"/>
            <a:ext cx="2915093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500" dirty="0" smtClean="0">
                <a:solidFill>
                  <a:prstClr val="black"/>
                </a:solidFill>
              </a:rPr>
              <a:t>입금</a:t>
            </a:r>
            <a:endParaRPr lang="en-US" altLang="ko-KR" sz="1500" dirty="0" smtClean="0">
              <a:solidFill>
                <a:prstClr val="black"/>
              </a:solidFill>
            </a:endParaRPr>
          </a:p>
          <a:p>
            <a:r>
              <a:rPr lang="ko-KR" altLang="en-US" sz="1500" dirty="0">
                <a:solidFill>
                  <a:prstClr val="black"/>
                </a:solidFill>
              </a:rPr>
              <a:t>테이블데이터를 더블클릭 시</a:t>
            </a:r>
            <a:endParaRPr lang="en-US" altLang="ko-KR" sz="1500" dirty="0">
              <a:solidFill>
                <a:prstClr val="black"/>
              </a:solidFill>
            </a:endParaRPr>
          </a:p>
          <a:p>
            <a:r>
              <a:rPr lang="ko-KR" altLang="en-US" sz="1500" dirty="0">
                <a:solidFill>
                  <a:prstClr val="black"/>
                </a:solidFill>
              </a:rPr>
              <a:t>활성화</a:t>
            </a:r>
            <a:endParaRPr lang="en-US" altLang="ko-KR" sz="1500" dirty="0" smtClean="0">
              <a:solidFill>
                <a:prstClr val="black"/>
              </a:solidFill>
            </a:endParaRPr>
          </a:p>
          <a:p>
            <a:r>
              <a:rPr lang="ko-KR" altLang="en-US" sz="1500" dirty="0" smtClean="0">
                <a:solidFill>
                  <a:prstClr val="black"/>
                </a:solidFill>
              </a:rPr>
              <a:t>클릭 시 매입 미지급금 차감 및</a:t>
            </a:r>
            <a:endParaRPr lang="en-US" altLang="ko-KR" sz="1500" dirty="0" smtClean="0">
              <a:solidFill>
                <a:prstClr val="black"/>
              </a:solidFill>
            </a:endParaRPr>
          </a:p>
          <a:p>
            <a:r>
              <a:rPr lang="en-US" altLang="ko-KR" sz="1500" dirty="0" smtClean="0">
                <a:solidFill>
                  <a:prstClr val="black"/>
                </a:solidFill>
              </a:rPr>
              <a:t>Payment </a:t>
            </a:r>
            <a:r>
              <a:rPr lang="ko-KR" altLang="en-US" sz="1500" dirty="0" smtClean="0">
                <a:solidFill>
                  <a:prstClr val="black"/>
                </a:solidFill>
              </a:rPr>
              <a:t>테이블에 </a:t>
            </a:r>
            <a:endParaRPr lang="en-US" altLang="ko-KR" sz="1500" dirty="0" smtClean="0">
              <a:solidFill>
                <a:prstClr val="black"/>
              </a:solidFill>
            </a:endParaRPr>
          </a:p>
          <a:p>
            <a:r>
              <a:rPr lang="en-US" altLang="ko-KR" sz="1500" dirty="0" err="1" smtClean="0">
                <a:solidFill>
                  <a:prstClr val="black"/>
                </a:solidFill>
              </a:rPr>
              <a:t>p_no</a:t>
            </a:r>
            <a:r>
              <a:rPr lang="en-US" altLang="ko-KR" sz="1500" dirty="0" smtClean="0">
                <a:solidFill>
                  <a:prstClr val="black"/>
                </a:solidFill>
              </a:rPr>
              <a:t>, </a:t>
            </a:r>
            <a:r>
              <a:rPr lang="en-US" altLang="ko-KR" sz="1500" dirty="0" err="1" smtClean="0">
                <a:solidFill>
                  <a:prstClr val="black"/>
                </a:solidFill>
              </a:rPr>
              <a:t>i_no</a:t>
            </a:r>
            <a:r>
              <a:rPr lang="en-US" altLang="ko-KR" sz="1500" dirty="0" smtClean="0">
                <a:solidFill>
                  <a:prstClr val="black"/>
                </a:solidFill>
              </a:rPr>
              <a:t>, </a:t>
            </a:r>
            <a:r>
              <a:rPr lang="en-US" altLang="ko-KR" sz="1500" dirty="0" err="1" smtClean="0">
                <a:solidFill>
                  <a:prstClr val="black"/>
                </a:solidFill>
              </a:rPr>
              <a:t>p_date</a:t>
            </a:r>
            <a:r>
              <a:rPr lang="en-US" altLang="ko-KR" sz="1500" dirty="0" smtClean="0">
                <a:solidFill>
                  <a:prstClr val="black"/>
                </a:solidFill>
              </a:rPr>
              <a:t>, </a:t>
            </a:r>
            <a:r>
              <a:rPr lang="en-US" altLang="ko-KR" sz="1500" dirty="0" err="1" smtClean="0">
                <a:solidFill>
                  <a:prstClr val="black"/>
                </a:solidFill>
              </a:rPr>
              <a:t>p_name</a:t>
            </a:r>
            <a:r>
              <a:rPr lang="en-US" altLang="ko-KR" sz="1500" dirty="0" smtClean="0">
                <a:solidFill>
                  <a:prstClr val="black"/>
                </a:solidFill>
              </a:rPr>
              <a:t>,</a:t>
            </a:r>
            <a:endParaRPr lang="en-US" altLang="ko-KR" sz="1500" dirty="0">
              <a:solidFill>
                <a:prstClr val="black"/>
              </a:solidFill>
            </a:endParaRPr>
          </a:p>
          <a:p>
            <a:r>
              <a:rPr lang="en-US" altLang="ko-KR" sz="1500" dirty="0" err="1" smtClean="0">
                <a:solidFill>
                  <a:prstClr val="black"/>
                </a:solidFill>
              </a:rPr>
              <a:t>p_business</a:t>
            </a:r>
            <a:r>
              <a:rPr lang="en-US" altLang="ko-KR" sz="1500" dirty="0" smtClean="0">
                <a:solidFill>
                  <a:prstClr val="black"/>
                </a:solidFill>
              </a:rPr>
              <a:t>, </a:t>
            </a:r>
            <a:r>
              <a:rPr lang="en-US" altLang="ko-KR" sz="1500" dirty="0" err="1" smtClean="0">
                <a:solidFill>
                  <a:prstClr val="black"/>
                </a:solidFill>
              </a:rPr>
              <a:t>p_paymentMoney</a:t>
            </a:r>
            <a:r>
              <a:rPr lang="en-US" altLang="ko-KR" sz="1500" dirty="0" smtClean="0">
                <a:solidFill>
                  <a:prstClr val="black"/>
                </a:solidFill>
              </a:rPr>
              <a:t> </a:t>
            </a:r>
          </a:p>
          <a:p>
            <a:r>
              <a:rPr lang="ko-KR" altLang="en-US" sz="1500" dirty="0" smtClean="0">
                <a:solidFill>
                  <a:prstClr val="black"/>
                </a:solidFill>
              </a:rPr>
              <a:t>등록</a:t>
            </a:r>
            <a:endParaRPr lang="en-US" altLang="ko-KR" sz="1500" dirty="0" smtClean="0">
              <a:solidFill>
                <a:prstClr val="black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3773943" y="3998520"/>
            <a:ext cx="2117887" cy="7848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500" dirty="0" err="1" smtClean="0">
                <a:solidFill>
                  <a:prstClr val="black"/>
                </a:solidFill>
              </a:rPr>
              <a:t>초기화버튼</a:t>
            </a:r>
            <a:endParaRPr lang="en-US" altLang="ko-KR" sz="1500" dirty="0" smtClean="0">
              <a:solidFill>
                <a:prstClr val="black"/>
              </a:solidFill>
            </a:endParaRPr>
          </a:p>
          <a:p>
            <a:r>
              <a:rPr lang="ko-KR" altLang="en-US" sz="1500" dirty="0" smtClean="0">
                <a:solidFill>
                  <a:prstClr val="black"/>
                </a:solidFill>
              </a:rPr>
              <a:t>클릭 시 텍스트필드 값</a:t>
            </a:r>
            <a:endParaRPr lang="en-US" altLang="ko-KR" sz="1500" dirty="0" smtClean="0">
              <a:solidFill>
                <a:prstClr val="black"/>
              </a:solidFill>
            </a:endParaRPr>
          </a:p>
          <a:p>
            <a:r>
              <a:rPr lang="en-US" altLang="ko-KR" sz="1500" dirty="0" smtClean="0">
                <a:solidFill>
                  <a:prstClr val="black"/>
                </a:solidFill>
              </a:rPr>
              <a:t>clear</a:t>
            </a:r>
          </a:p>
        </p:txBody>
      </p:sp>
      <p:cxnSp>
        <p:nvCxnSpPr>
          <p:cNvPr id="6" name="직선 화살표 연결선 5"/>
          <p:cNvCxnSpPr/>
          <p:nvPr/>
        </p:nvCxnSpPr>
        <p:spPr>
          <a:xfrm flipV="1">
            <a:off x="1495889" y="4185138"/>
            <a:ext cx="122901" cy="24897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/>
          <p:nvPr/>
        </p:nvCxnSpPr>
        <p:spPr>
          <a:xfrm flipH="1">
            <a:off x="844062" y="2743330"/>
            <a:ext cx="2176490" cy="144180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/>
          <p:cNvCxnSpPr>
            <a:stCxn id="13" idx="0"/>
          </p:cNvCxnSpPr>
          <p:nvPr/>
        </p:nvCxnSpPr>
        <p:spPr>
          <a:xfrm flipH="1">
            <a:off x="1932307" y="3276377"/>
            <a:ext cx="1452190" cy="90876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>
            <a:stCxn id="34" idx="1"/>
          </p:cNvCxnSpPr>
          <p:nvPr/>
        </p:nvCxnSpPr>
        <p:spPr>
          <a:xfrm flipH="1" flipV="1">
            <a:off x="2461846" y="4185138"/>
            <a:ext cx="1312097" cy="20579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/>
          <p:cNvCxnSpPr>
            <a:stCxn id="25" idx="2"/>
          </p:cNvCxnSpPr>
          <p:nvPr/>
        </p:nvCxnSpPr>
        <p:spPr>
          <a:xfrm flipH="1">
            <a:off x="7549662" y="2047030"/>
            <a:ext cx="986362" cy="41481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/>
          <p:cNvCxnSpPr>
            <a:stCxn id="33" idx="1"/>
          </p:cNvCxnSpPr>
          <p:nvPr/>
        </p:nvCxnSpPr>
        <p:spPr>
          <a:xfrm flipH="1">
            <a:off x="8698523" y="3316608"/>
            <a:ext cx="667868" cy="164660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/>
          <p:cNvCxnSpPr/>
          <p:nvPr/>
        </p:nvCxnSpPr>
        <p:spPr>
          <a:xfrm flipV="1">
            <a:off x="8135815" y="4963214"/>
            <a:ext cx="199293" cy="16964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1256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9970" y="1539198"/>
            <a:ext cx="11703678" cy="4850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8" name="직사각형 47">
            <a:extLst>
              <a:ext uri="{FF2B5EF4-FFF2-40B4-BE49-F238E27FC236}">
                <a16:creationId xmlns="" xmlns:a16="http://schemas.microsoft.com/office/drawing/2014/main" id="{71EB2BE0-D1A9-42B7-B980-5A02FDC9C12C}"/>
              </a:ext>
            </a:extLst>
          </p:cNvPr>
          <p:cNvSpPr/>
          <p:nvPr/>
        </p:nvSpPr>
        <p:spPr>
          <a:xfrm rot="16200000">
            <a:off x="2173260" y="735434"/>
            <a:ext cx="1694586" cy="2307632"/>
          </a:xfrm>
          <a:prstGeom prst="rect">
            <a:avLst/>
          </a:prstGeom>
          <a:gradFill>
            <a:gsLst>
              <a:gs pos="0">
                <a:srgbClr val="61D6E1"/>
              </a:gs>
              <a:gs pos="100000">
                <a:srgbClr val="FFCCCC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0"/>
            <a:ext cx="12192000" cy="1035170"/>
          </a:xfrm>
          <a:prstGeom prst="rect">
            <a:avLst/>
          </a:prstGeom>
          <a:gradFill flip="none" rotWithShape="1">
            <a:gsLst>
              <a:gs pos="0">
                <a:srgbClr val="61D6E1"/>
              </a:gs>
              <a:gs pos="100000">
                <a:srgbClr val="FFCCCC"/>
              </a:gs>
            </a:gsLst>
            <a:lin ang="0" scaled="1"/>
            <a:tileRect/>
          </a:gradFill>
          <a:ln>
            <a:noFill/>
          </a:ln>
          <a:effectLst>
            <a:outerShdw dist="25400" dir="5400000" algn="t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32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4. UI </a:t>
            </a:r>
            <a:r>
              <a:rPr lang="ko-KR" altLang="en-US" sz="32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및 기능</a:t>
            </a:r>
            <a:endParaRPr lang="ko-KR" altLang="en-US" sz="32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43" name="직각 삼각형 42">
            <a:extLst>
              <a:ext uri="{FF2B5EF4-FFF2-40B4-BE49-F238E27FC236}">
                <a16:creationId xmlns="" xmlns:a16="http://schemas.microsoft.com/office/drawing/2014/main" id="{ABF486EB-0372-4A82-9518-25A62A4C710E}"/>
              </a:ext>
            </a:extLst>
          </p:cNvPr>
          <p:cNvSpPr/>
          <p:nvPr/>
        </p:nvSpPr>
        <p:spPr>
          <a:xfrm flipH="1" flipV="1">
            <a:off x="3800742" y="1035170"/>
            <a:ext cx="373627" cy="529101"/>
          </a:xfrm>
          <a:prstGeom prst="rtTriangle">
            <a:avLst/>
          </a:prstGeom>
          <a:solidFill>
            <a:schemeClr val="bg1"/>
          </a:solidFill>
          <a:ln>
            <a:noFill/>
          </a:ln>
          <a:effectLst>
            <a:outerShdw blurRad="190500" dist="88900" dir="10800000" sx="91000" sy="91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902101" y="1035170"/>
            <a:ext cx="2310248" cy="17081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500" dirty="0" smtClean="0">
                <a:solidFill>
                  <a:prstClr val="black"/>
                </a:solidFill>
              </a:rPr>
              <a:t>사업자번호 중복검사</a:t>
            </a:r>
            <a:endParaRPr lang="en-US" altLang="ko-KR" sz="1500" dirty="0" smtClean="0">
              <a:solidFill>
                <a:prstClr val="black"/>
              </a:solidFill>
            </a:endParaRPr>
          </a:p>
          <a:p>
            <a:r>
              <a:rPr lang="ko-KR" altLang="en-US" sz="1500" dirty="0" smtClean="0">
                <a:solidFill>
                  <a:prstClr val="black"/>
                </a:solidFill>
              </a:rPr>
              <a:t>입력된 직원코드를</a:t>
            </a:r>
            <a:endParaRPr lang="en-US" altLang="ko-KR" sz="1500" dirty="0" smtClean="0">
              <a:solidFill>
                <a:prstClr val="black"/>
              </a:solidFill>
            </a:endParaRPr>
          </a:p>
          <a:p>
            <a:r>
              <a:rPr lang="ko-KR" altLang="en-US" sz="1500" dirty="0" smtClean="0">
                <a:solidFill>
                  <a:prstClr val="black"/>
                </a:solidFill>
              </a:rPr>
              <a:t>기존에 </a:t>
            </a:r>
            <a:endParaRPr lang="en-US" altLang="ko-KR" sz="1500" dirty="0" smtClean="0">
              <a:solidFill>
                <a:prstClr val="black"/>
              </a:solidFill>
            </a:endParaRPr>
          </a:p>
          <a:p>
            <a:r>
              <a:rPr lang="en-US" altLang="ko-KR" sz="1500" dirty="0" smtClean="0">
                <a:solidFill>
                  <a:prstClr val="black"/>
                </a:solidFill>
              </a:rPr>
              <a:t>DB</a:t>
            </a:r>
            <a:r>
              <a:rPr lang="ko-KR" altLang="en-US" sz="1500" dirty="0" smtClean="0">
                <a:solidFill>
                  <a:prstClr val="black"/>
                </a:solidFill>
              </a:rPr>
              <a:t>데이터와 비교하여</a:t>
            </a:r>
            <a:endParaRPr lang="en-US" altLang="ko-KR" sz="1500" dirty="0" smtClean="0">
              <a:solidFill>
                <a:prstClr val="black"/>
              </a:solidFill>
            </a:endParaRPr>
          </a:p>
          <a:p>
            <a:r>
              <a:rPr lang="ko-KR" altLang="en-US" sz="1500" dirty="0" smtClean="0">
                <a:solidFill>
                  <a:prstClr val="black"/>
                </a:solidFill>
              </a:rPr>
              <a:t>같지 않을 때 </a:t>
            </a:r>
            <a:endParaRPr lang="en-US" altLang="ko-KR" sz="1500" dirty="0">
              <a:solidFill>
                <a:prstClr val="black"/>
              </a:solidFill>
            </a:endParaRPr>
          </a:p>
          <a:p>
            <a:r>
              <a:rPr lang="ko-KR" altLang="en-US" sz="1500" dirty="0" smtClean="0">
                <a:solidFill>
                  <a:prstClr val="black"/>
                </a:solidFill>
              </a:rPr>
              <a:t>텍스트 필드 및 등록버튼</a:t>
            </a:r>
            <a:endParaRPr lang="en-US" altLang="ko-KR" sz="1500" dirty="0" smtClean="0">
              <a:solidFill>
                <a:prstClr val="black"/>
              </a:solidFill>
            </a:endParaRPr>
          </a:p>
          <a:p>
            <a:r>
              <a:rPr lang="ko-KR" altLang="en-US" sz="1500" dirty="0" smtClean="0">
                <a:solidFill>
                  <a:prstClr val="black"/>
                </a:solidFill>
              </a:rPr>
              <a:t>활성</a:t>
            </a:r>
            <a:r>
              <a:rPr lang="ko-KR" altLang="en-US" sz="1500" dirty="0">
                <a:solidFill>
                  <a:prstClr val="black"/>
                </a:solidFill>
              </a:rPr>
              <a:t>화</a:t>
            </a:r>
            <a:endParaRPr lang="en-US" altLang="ko-KR" sz="1500" dirty="0" smtClean="0">
              <a:solidFill>
                <a:prstClr val="black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="" xmlns:a16="http://schemas.microsoft.com/office/drawing/2014/main" id="{71EB2BE0-D1A9-42B7-B980-5A02FDC9C12C}"/>
              </a:ext>
            </a:extLst>
          </p:cNvPr>
          <p:cNvSpPr/>
          <p:nvPr/>
        </p:nvSpPr>
        <p:spPr>
          <a:xfrm rot="16200000">
            <a:off x="4123469" y="1914158"/>
            <a:ext cx="1246494" cy="2724438"/>
          </a:xfrm>
          <a:prstGeom prst="rect">
            <a:avLst/>
          </a:prstGeom>
          <a:gradFill>
            <a:gsLst>
              <a:gs pos="0">
                <a:srgbClr val="61D6E1"/>
              </a:gs>
              <a:gs pos="100000">
                <a:srgbClr val="FFCCCC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직각 삼각형 13">
            <a:extLst>
              <a:ext uri="{FF2B5EF4-FFF2-40B4-BE49-F238E27FC236}">
                <a16:creationId xmlns="" xmlns:a16="http://schemas.microsoft.com/office/drawing/2014/main" id="{ABF486EB-0372-4A82-9518-25A62A4C710E}"/>
              </a:ext>
            </a:extLst>
          </p:cNvPr>
          <p:cNvSpPr/>
          <p:nvPr/>
        </p:nvSpPr>
        <p:spPr>
          <a:xfrm flipH="1" flipV="1">
            <a:off x="5705016" y="3998520"/>
            <a:ext cx="373627" cy="529101"/>
          </a:xfrm>
          <a:prstGeom prst="rtTriangle">
            <a:avLst/>
          </a:prstGeom>
          <a:solidFill>
            <a:schemeClr val="bg1"/>
          </a:solidFill>
          <a:ln>
            <a:noFill/>
          </a:ln>
          <a:effectLst>
            <a:outerShdw blurRad="190500" dist="88900" dir="10800000" sx="91000" sy="91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="" xmlns:a16="http://schemas.microsoft.com/office/drawing/2014/main" id="{71EB2BE0-D1A9-42B7-B980-5A02FDC9C12C}"/>
              </a:ext>
            </a:extLst>
          </p:cNvPr>
          <p:cNvSpPr/>
          <p:nvPr/>
        </p:nvSpPr>
        <p:spPr>
          <a:xfrm rot="16200000">
            <a:off x="512280" y="4031201"/>
            <a:ext cx="2213020" cy="3045991"/>
          </a:xfrm>
          <a:prstGeom prst="rect">
            <a:avLst/>
          </a:prstGeom>
          <a:gradFill>
            <a:gsLst>
              <a:gs pos="0">
                <a:srgbClr val="61D6E1"/>
              </a:gs>
              <a:gs pos="100000">
                <a:srgbClr val="FFCCCC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6" name="직각 삼각형 15">
            <a:extLst>
              <a:ext uri="{FF2B5EF4-FFF2-40B4-BE49-F238E27FC236}">
                <a16:creationId xmlns="" xmlns:a16="http://schemas.microsoft.com/office/drawing/2014/main" id="{ABF486EB-0372-4A82-9518-25A62A4C710E}"/>
              </a:ext>
            </a:extLst>
          </p:cNvPr>
          <p:cNvSpPr/>
          <p:nvPr/>
        </p:nvSpPr>
        <p:spPr>
          <a:xfrm flipH="1" flipV="1">
            <a:off x="2768159" y="4434113"/>
            <a:ext cx="373627" cy="529101"/>
          </a:xfrm>
          <a:prstGeom prst="rtTriangle">
            <a:avLst/>
          </a:prstGeom>
          <a:solidFill>
            <a:schemeClr val="bg1"/>
          </a:solidFill>
          <a:ln>
            <a:noFill/>
          </a:ln>
          <a:effectLst>
            <a:outerShdw blurRad="190500" dist="88900" dir="10800000" sx="91000" sy="91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95794" y="4447687"/>
            <a:ext cx="2907078" cy="21698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500" dirty="0" smtClean="0">
                <a:solidFill>
                  <a:prstClr val="black"/>
                </a:solidFill>
              </a:rPr>
              <a:t>등록</a:t>
            </a:r>
            <a:endParaRPr lang="en-US" altLang="ko-KR" sz="1500" dirty="0" smtClean="0">
              <a:solidFill>
                <a:prstClr val="black"/>
              </a:solidFill>
            </a:endParaRPr>
          </a:p>
          <a:p>
            <a:r>
              <a:rPr lang="ko-KR" altLang="en-US" sz="1500" dirty="0" smtClean="0">
                <a:solidFill>
                  <a:prstClr val="black"/>
                </a:solidFill>
              </a:rPr>
              <a:t>입력된 데이터를</a:t>
            </a:r>
            <a:endParaRPr lang="en-US" altLang="ko-KR" sz="1500" dirty="0" smtClean="0">
              <a:solidFill>
                <a:prstClr val="black"/>
              </a:solidFill>
            </a:endParaRPr>
          </a:p>
          <a:p>
            <a:r>
              <a:rPr lang="en-US" altLang="ko-KR" sz="1500" dirty="0" smtClean="0">
                <a:solidFill>
                  <a:prstClr val="black"/>
                </a:solidFill>
              </a:rPr>
              <a:t>DB </a:t>
            </a:r>
            <a:r>
              <a:rPr lang="en-US" altLang="ko-KR" sz="1500" dirty="0" err="1" smtClean="0">
                <a:solidFill>
                  <a:prstClr val="black"/>
                </a:solidFill>
              </a:rPr>
              <a:t>Acccount</a:t>
            </a:r>
            <a:r>
              <a:rPr lang="ko-KR" altLang="en-US" sz="1500" dirty="0" smtClean="0">
                <a:solidFill>
                  <a:prstClr val="black"/>
                </a:solidFill>
              </a:rPr>
              <a:t>테이블에</a:t>
            </a:r>
            <a:endParaRPr lang="en-US" altLang="ko-KR" sz="1500" dirty="0" smtClean="0">
              <a:solidFill>
                <a:prstClr val="black"/>
              </a:solidFill>
            </a:endParaRPr>
          </a:p>
          <a:p>
            <a:r>
              <a:rPr lang="en-US" altLang="ko-KR" sz="1500" dirty="0" err="1" smtClean="0">
                <a:solidFill>
                  <a:prstClr val="black"/>
                </a:solidFill>
              </a:rPr>
              <a:t>a_no</a:t>
            </a:r>
            <a:r>
              <a:rPr lang="en-US" altLang="ko-KR" sz="1500" dirty="0" smtClean="0">
                <a:solidFill>
                  <a:prstClr val="black"/>
                </a:solidFill>
              </a:rPr>
              <a:t>, </a:t>
            </a:r>
            <a:r>
              <a:rPr lang="en-US" altLang="ko-KR" sz="1500" dirty="0" err="1">
                <a:solidFill>
                  <a:prstClr val="black"/>
                </a:solidFill>
              </a:rPr>
              <a:t>a</a:t>
            </a:r>
            <a:r>
              <a:rPr lang="en-US" altLang="ko-KR" sz="1500" dirty="0" err="1" smtClean="0">
                <a:solidFill>
                  <a:prstClr val="black"/>
                </a:solidFill>
              </a:rPr>
              <a:t>_name</a:t>
            </a:r>
            <a:r>
              <a:rPr lang="en-US" altLang="ko-KR" sz="1500" dirty="0" smtClean="0">
                <a:solidFill>
                  <a:prstClr val="black"/>
                </a:solidFill>
              </a:rPr>
              <a:t>,</a:t>
            </a:r>
            <a:endParaRPr lang="en-US" altLang="ko-KR" sz="1500" dirty="0">
              <a:solidFill>
                <a:prstClr val="black"/>
              </a:solidFill>
            </a:endParaRPr>
          </a:p>
          <a:p>
            <a:r>
              <a:rPr lang="en-US" altLang="ko-KR" sz="1500" dirty="0" err="1">
                <a:solidFill>
                  <a:prstClr val="black"/>
                </a:solidFill>
              </a:rPr>
              <a:t>a</a:t>
            </a:r>
            <a:r>
              <a:rPr lang="en-US" altLang="ko-KR" sz="1500" dirty="0" err="1" smtClean="0">
                <a:solidFill>
                  <a:prstClr val="black"/>
                </a:solidFill>
              </a:rPr>
              <a:t>_businessNumber</a:t>
            </a:r>
            <a:r>
              <a:rPr lang="en-US" altLang="ko-KR" sz="1500" dirty="0" smtClean="0">
                <a:solidFill>
                  <a:prstClr val="black"/>
                </a:solidFill>
              </a:rPr>
              <a:t>, </a:t>
            </a:r>
            <a:r>
              <a:rPr lang="en-US" altLang="ko-KR" sz="1500" dirty="0" err="1">
                <a:solidFill>
                  <a:prstClr val="black"/>
                </a:solidFill>
              </a:rPr>
              <a:t>a</a:t>
            </a:r>
            <a:r>
              <a:rPr lang="en-US" altLang="ko-KR" sz="1500" dirty="0" err="1" smtClean="0">
                <a:solidFill>
                  <a:prstClr val="black"/>
                </a:solidFill>
              </a:rPr>
              <a:t>_represent</a:t>
            </a:r>
            <a:endParaRPr lang="en-US" altLang="ko-KR" sz="1500" dirty="0">
              <a:solidFill>
                <a:prstClr val="black"/>
              </a:solidFill>
            </a:endParaRPr>
          </a:p>
          <a:p>
            <a:r>
              <a:rPr lang="en-US" altLang="ko-KR" sz="1500" dirty="0" err="1">
                <a:solidFill>
                  <a:prstClr val="black"/>
                </a:solidFill>
              </a:rPr>
              <a:t>a</a:t>
            </a:r>
            <a:r>
              <a:rPr lang="en-US" altLang="ko-KR" sz="1500" dirty="0" err="1" smtClean="0">
                <a:solidFill>
                  <a:prstClr val="black"/>
                </a:solidFill>
              </a:rPr>
              <a:t>_representPhone</a:t>
            </a:r>
            <a:r>
              <a:rPr lang="en-US" altLang="ko-KR" sz="1500" dirty="0" smtClean="0">
                <a:solidFill>
                  <a:prstClr val="black"/>
                </a:solidFill>
              </a:rPr>
              <a:t>, </a:t>
            </a:r>
            <a:r>
              <a:rPr lang="en-US" altLang="ko-KR" sz="1500" dirty="0" err="1">
                <a:solidFill>
                  <a:prstClr val="black"/>
                </a:solidFill>
              </a:rPr>
              <a:t>a</a:t>
            </a:r>
            <a:r>
              <a:rPr lang="en-US" altLang="ko-KR" sz="1500" dirty="0" err="1" smtClean="0">
                <a:solidFill>
                  <a:prstClr val="black"/>
                </a:solidFill>
              </a:rPr>
              <a:t>_charge</a:t>
            </a:r>
            <a:r>
              <a:rPr lang="en-US" altLang="ko-KR" sz="1500" dirty="0" smtClean="0">
                <a:solidFill>
                  <a:prstClr val="black"/>
                </a:solidFill>
              </a:rPr>
              <a:t>,</a:t>
            </a:r>
            <a:endParaRPr lang="en-US" altLang="ko-KR" sz="1500" dirty="0">
              <a:solidFill>
                <a:prstClr val="black"/>
              </a:solidFill>
            </a:endParaRPr>
          </a:p>
          <a:p>
            <a:r>
              <a:rPr lang="en-US" altLang="ko-KR" sz="1500" dirty="0" err="1">
                <a:solidFill>
                  <a:prstClr val="black"/>
                </a:solidFill>
              </a:rPr>
              <a:t>a</a:t>
            </a:r>
            <a:r>
              <a:rPr lang="en-US" altLang="ko-KR" sz="1500" dirty="0" err="1" smtClean="0">
                <a:solidFill>
                  <a:prstClr val="black"/>
                </a:solidFill>
              </a:rPr>
              <a:t>_chargePhone</a:t>
            </a:r>
            <a:r>
              <a:rPr lang="en-US" altLang="ko-KR" sz="1500" dirty="0" smtClean="0">
                <a:solidFill>
                  <a:prstClr val="black"/>
                </a:solidFill>
              </a:rPr>
              <a:t>, </a:t>
            </a:r>
            <a:r>
              <a:rPr lang="en-US" altLang="ko-KR" sz="1500" dirty="0" err="1">
                <a:solidFill>
                  <a:prstClr val="black"/>
                </a:solidFill>
              </a:rPr>
              <a:t>a</a:t>
            </a:r>
            <a:r>
              <a:rPr lang="en-US" altLang="ko-KR" sz="1500" dirty="0" err="1" smtClean="0">
                <a:solidFill>
                  <a:prstClr val="black"/>
                </a:solidFill>
              </a:rPr>
              <a:t>_address</a:t>
            </a:r>
            <a:r>
              <a:rPr lang="en-US" altLang="ko-KR" sz="1500" dirty="0" smtClean="0">
                <a:solidFill>
                  <a:prstClr val="black"/>
                </a:solidFill>
              </a:rPr>
              <a:t>,</a:t>
            </a:r>
            <a:endParaRPr lang="en-US" altLang="ko-KR" sz="1500" dirty="0">
              <a:solidFill>
                <a:prstClr val="black"/>
              </a:solidFill>
            </a:endParaRPr>
          </a:p>
          <a:p>
            <a:r>
              <a:rPr lang="en-US" altLang="ko-KR" sz="1500" dirty="0" err="1">
                <a:solidFill>
                  <a:prstClr val="black"/>
                </a:solidFill>
              </a:rPr>
              <a:t>a</a:t>
            </a:r>
            <a:r>
              <a:rPr lang="en-US" altLang="ko-KR" sz="1500" dirty="0" err="1" smtClean="0">
                <a:solidFill>
                  <a:prstClr val="black"/>
                </a:solidFill>
              </a:rPr>
              <a:t>_email</a:t>
            </a:r>
            <a:r>
              <a:rPr lang="en-US" altLang="ko-KR" sz="1500" dirty="0" smtClean="0">
                <a:solidFill>
                  <a:prstClr val="black"/>
                </a:solidFill>
              </a:rPr>
              <a:t>, </a:t>
            </a:r>
            <a:r>
              <a:rPr lang="en-US" altLang="ko-KR" sz="1500" dirty="0" err="1">
                <a:solidFill>
                  <a:prstClr val="black"/>
                </a:solidFill>
              </a:rPr>
              <a:t>a</a:t>
            </a:r>
            <a:r>
              <a:rPr lang="en-US" altLang="ko-KR" sz="1500" dirty="0" err="1" smtClean="0">
                <a:solidFill>
                  <a:prstClr val="black"/>
                </a:solidFill>
              </a:rPr>
              <a:t>_business</a:t>
            </a:r>
            <a:r>
              <a:rPr lang="en-US" altLang="ko-KR" sz="1500" dirty="0" smtClean="0">
                <a:solidFill>
                  <a:prstClr val="black"/>
                </a:solidFill>
              </a:rPr>
              <a:t>, </a:t>
            </a:r>
            <a:r>
              <a:rPr lang="en-US" altLang="ko-KR" sz="1500" dirty="0" err="1" smtClean="0">
                <a:solidFill>
                  <a:prstClr val="black"/>
                </a:solidFill>
              </a:rPr>
              <a:t>a</a:t>
            </a:r>
            <a:r>
              <a:rPr lang="en-US" altLang="ko-KR" sz="1500" dirty="0" err="1" smtClean="0">
                <a:solidFill>
                  <a:prstClr val="black"/>
                </a:solidFill>
              </a:rPr>
              <a:t>_payment</a:t>
            </a:r>
            <a:endParaRPr lang="en-US" altLang="ko-KR" sz="1500" dirty="0" smtClean="0">
              <a:solidFill>
                <a:prstClr val="black"/>
              </a:solidFill>
            </a:endParaRPr>
          </a:p>
          <a:p>
            <a:r>
              <a:rPr lang="ko-KR" altLang="en-US" sz="1500" dirty="0" smtClean="0">
                <a:solidFill>
                  <a:prstClr val="black"/>
                </a:solidFill>
              </a:rPr>
              <a:t>등록</a:t>
            </a:r>
            <a:endParaRPr lang="en-US" altLang="ko-KR" sz="1500" dirty="0">
              <a:solidFill>
                <a:prstClr val="black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3468358" y="2653129"/>
            <a:ext cx="2627642" cy="12464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500" dirty="0" smtClean="0">
                <a:solidFill>
                  <a:prstClr val="black"/>
                </a:solidFill>
              </a:rPr>
              <a:t>수</a:t>
            </a:r>
            <a:r>
              <a:rPr lang="ko-KR" altLang="en-US" sz="1500" dirty="0">
                <a:solidFill>
                  <a:prstClr val="black"/>
                </a:solidFill>
              </a:rPr>
              <a:t>정</a:t>
            </a:r>
            <a:endParaRPr lang="en-US" altLang="ko-KR" sz="1500" dirty="0" smtClean="0">
              <a:solidFill>
                <a:prstClr val="black"/>
              </a:solidFill>
            </a:endParaRPr>
          </a:p>
          <a:p>
            <a:r>
              <a:rPr lang="ko-KR" altLang="en-US" sz="1500" dirty="0" smtClean="0">
                <a:solidFill>
                  <a:prstClr val="black"/>
                </a:solidFill>
              </a:rPr>
              <a:t>테이블데이터를 더블클릭 시</a:t>
            </a:r>
            <a:endParaRPr lang="en-US" altLang="ko-KR" sz="1500" dirty="0" smtClean="0">
              <a:solidFill>
                <a:prstClr val="black"/>
              </a:solidFill>
            </a:endParaRPr>
          </a:p>
          <a:p>
            <a:r>
              <a:rPr lang="ko-KR" altLang="en-US" sz="1500" dirty="0" smtClean="0">
                <a:solidFill>
                  <a:prstClr val="black"/>
                </a:solidFill>
              </a:rPr>
              <a:t>활성화 클릭 시 수정된 내용</a:t>
            </a:r>
            <a:endParaRPr lang="en-US" altLang="ko-KR" sz="1500" dirty="0" smtClean="0">
              <a:solidFill>
                <a:prstClr val="black"/>
              </a:solidFill>
            </a:endParaRPr>
          </a:p>
          <a:p>
            <a:r>
              <a:rPr lang="ko-KR" altLang="en-US" sz="1500" dirty="0" err="1" smtClean="0">
                <a:solidFill>
                  <a:prstClr val="black"/>
                </a:solidFill>
              </a:rPr>
              <a:t>으로</a:t>
            </a:r>
            <a:endParaRPr lang="en-US" altLang="ko-KR" sz="1500" dirty="0" smtClean="0">
              <a:solidFill>
                <a:prstClr val="black"/>
              </a:solidFill>
            </a:endParaRPr>
          </a:p>
          <a:p>
            <a:r>
              <a:rPr lang="en-US" altLang="ko-KR" sz="1500" dirty="0">
                <a:solidFill>
                  <a:prstClr val="black"/>
                </a:solidFill>
              </a:rPr>
              <a:t>DB </a:t>
            </a:r>
            <a:r>
              <a:rPr lang="en-US" altLang="ko-KR" sz="1500" dirty="0" err="1">
                <a:solidFill>
                  <a:prstClr val="black"/>
                </a:solidFill>
              </a:rPr>
              <a:t>Acccount</a:t>
            </a:r>
            <a:r>
              <a:rPr lang="en-US" altLang="ko-KR" sz="1500" dirty="0">
                <a:solidFill>
                  <a:prstClr val="black"/>
                </a:solidFill>
              </a:rPr>
              <a:t> </a:t>
            </a:r>
            <a:r>
              <a:rPr lang="ko-KR" altLang="en-US" sz="1500" dirty="0" smtClean="0">
                <a:solidFill>
                  <a:prstClr val="black"/>
                </a:solidFill>
              </a:rPr>
              <a:t>테이블 </a:t>
            </a:r>
            <a:r>
              <a:rPr lang="en-US" altLang="ko-KR" sz="1500" dirty="0" smtClean="0">
                <a:solidFill>
                  <a:prstClr val="black"/>
                </a:solidFill>
              </a:rPr>
              <a:t>Update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="" xmlns:a16="http://schemas.microsoft.com/office/drawing/2014/main" id="{71EB2BE0-D1A9-42B7-B980-5A02FDC9C12C}"/>
              </a:ext>
            </a:extLst>
          </p:cNvPr>
          <p:cNvSpPr/>
          <p:nvPr/>
        </p:nvSpPr>
        <p:spPr>
          <a:xfrm rot="16200000">
            <a:off x="8028192" y="56656"/>
            <a:ext cx="1015662" cy="2954655"/>
          </a:xfrm>
          <a:prstGeom prst="rect">
            <a:avLst/>
          </a:prstGeom>
          <a:gradFill>
            <a:gsLst>
              <a:gs pos="0">
                <a:srgbClr val="61D6E1"/>
              </a:gs>
              <a:gs pos="100000">
                <a:srgbClr val="FFCCCC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="" xmlns:a16="http://schemas.microsoft.com/office/drawing/2014/main" id="{71EB2BE0-D1A9-42B7-B980-5A02FDC9C12C}"/>
              </a:ext>
            </a:extLst>
          </p:cNvPr>
          <p:cNvSpPr/>
          <p:nvPr/>
        </p:nvSpPr>
        <p:spPr>
          <a:xfrm rot="16200000">
            <a:off x="8494164" y="4344411"/>
            <a:ext cx="1057431" cy="2634322"/>
          </a:xfrm>
          <a:prstGeom prst="rect">
            <a:avLst/>
          </a:prstGeom>
          <a:gradFill>
            <a:gsLst>
              <a:gs pos="0">
                <a:srgbClr val="61D6E1"/>
              </a:gs>
              <a:gs pos="100000">
                <a:srgbClr val="FFCCCC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="" xmlns:a16="http://schemas.microsoft.com/office/drawing/2014/main" id="{71EB2BE0-D1A9-42B7-B980-5A02FDC9C12C}"/>
              </a:ext>
            </a:extLst>
          </p:cNvPr>
          <p:cNvSpPr/>
          <p:nvPr/>
        </p:nvSpPr>
        <p:spPr>
          <a:xfrm rot="16200000">
            <a:off x="9573628" y="2164829"/>
            <a:ext cx="2246827" cy="2661299"/>
          </a:xfrm>
          <a:prstGeom prst="rect">
            <a:avLst/>
          </a:prstGeom>
          <a:gradFill>
            <a:gsLst>
              <a:gs pos="0">
                <a:srgbClr val="61D6E1"/>
              </a:gs>
              <a:gs pos="100000">
                <a:srgbClr val="FFCCCC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71EB2BE0-D1A9-42B7-B980-5A02FDC9C12C}"/>
              </a:ext>
            </a:extLst>
          </p:cNvPr>
          <p:cNvSpPr/>
          <p:nvPr/>
        </p:nvSpPr>
        <p:spPr>
          <a:xfrm rot="16200000">
            <a:off x="4446727" y="3352536"/>
            <a:ext cx="1015662" cy="2307632"/>
          </a:xfrm>
          <a:prstGeom prst="rect">
            <a:avLst/>
          </a:prstGeom>
          <a:gradFill>
            <a:gsLst>
              <a:gs pos="0">
                <a:srgbClr val="61D6E1"/>
              </a:gs>
              <a:gs pos="100000">
                <a:srgbClr val="FFCCCC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7058696" y="1031367"/>
            <a:ext cx="2954655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500" dirty="0" smtClean="0">
                <a:solidFill>
                  <a:prstClr val="black"/>
                </a:solidFill>
              </a:rPr>
              <a:t>더블클릭 이벤트</a:t>
            </a:r>
            <a:endParaRPr lang="en-US" altLang="ko-KR" sz="1500" dirty="0" smtClean="0">
              <a:solidFill>
                <a:prstClr val="black"/>
              </a:solidFill>
            </a:endParaRPr>
          </a:p>
          <a:p>
            <a:r>
              <a:rPr lang="ko-KR" altLang="en-US" sz="1500" dirty="0" smtClean="0">
                <a:solidFill>
                  <a:prstClr val="black"/>
                </a:solidFill>
              </a:rPr>
              <a:t>테이블에 데이터 더블클릭 시</a:t>
            </a:r>
            <a:endParaRPr lang="en-US" altLang="ko-KR" sz="1500" dirty="0" smtClean="0">
              <a:solidFill>
                <a:prstClr val="black"/>
              </a:solidFill>
            </a:endParaRPr>
          </a:p>
          <a:p>
            <a:r>
              <a:rPr lang="ko-KR" altLang="en-US" sz="1500" dirty="0" smtClean="0">
                <a:solidFill>
                  <a:prstClr val="black"/>
                </a:solidFill>
              </a:rPr>
              <a:t>각 해당하는 데이터 텍스트</a:t>
            </a:r>
            <a:r>
              <a:rPr lang="en-US" altLang="ko-KR" sz="1500" dirty="0">
                <a:solidFill>
                  <a:prstClr val="black"/>
                </a:solidFill>
              </a:rPr>
              <a:t> </a:t>
            </a:r>
            <a:r>
              <a:rPr lang="ko-KR" altLang="en-US" sz="1500" dirty="0" smtClean="0">
                <a:solidFill>
                  <a:prstClr val="black"/>
                </a:solidFill>
              </a:rPr>
              <a:t>필드</a:t>
            </a:r>
            <a:endParaRPr lang="en-US" altLang="ko-KR" sz="1500" dirty="0" smtClean="0">
              <a:solidFill>
                <a:prstClr val="black"/>
              </a:solidFill>
            </a:endParaRPr>
          </a:p>
          <a:p>
            <a:r>
              <a:rPr lang="ko-KR" altLang="en-US" sz="1500" dirty="0" err="1" smtClean="0">
                <a:solidFill>
                  <a:prstClr val="black"/>
                </a:solidFill>
              </a:rPr>
              <a:t>로</a:t>
            </a:r>
            <a:r>
              <a:rPr lang="ko-KR" altLang="en-US" sz="1500" dirty="0" smtClean="0">
                <a:solidFill>
                  <a:prstClr val="black"/>
                </a:solidFill>
              </a:rPr>
              <a:t> 입력</a:t>
            </a:r>
            <a:endParaRPr lang="en-US" altLang="ko-KR" sz="1500" dirty="0" smtClean="0">
              <a:solidFill>
                <a:prstClr val="black"/>
              </a:solidFill>
            </a:endParaRPr>
          </a:p>
        </p:txBody>
      </p:sp>
      <p:sp>
        <p:nvSpPr>
          <p:cNvPr id="26" name="직각 삼각형 25">
            <a:extLst>
              <a:ext uri="{FF2B5EF4-FFF2-40B4-BE49-F238E27FC236}">
                <a16:creationId xmlns="" xmlns:a16="http://schemas.microsoft.com/office/drawing/2014/main" id="{ABF486EB-0372-4A82-9518-25A62A4C710E}"/>
              </a:ext>
            </a:extLst>
          </p:cNvPr>
          <p:cNvSpPr/>
          <p:nvPr/>
        </p:nvSpPr>
        <p:spPr>
          <a:xfrm flipH="1" flipV="1">
            <a:off x="9639724" y="1004882"/>
            <a:ext cx="373627" cy="529101"/>
          </a:xfrm>
          <a:prstGeom prst="rtTriangle">
            <a:avLst/>
          </a:prstGeom>
          <a:solidFill>
            <a:schemeClr val="bg1"/>
          </a:solidFill>
          <a:ln>
            <a:noFill/>
          </a:ln>
          <a:effectLst>
            <a:outerShdw blurRad="190500" dist="88900" dir="10800000" sx="91000" sy="91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7" name="직각 삼각형 26">
            <a:extLst>
              <a:ext uri="{FF2B5EF4-FFF2-40B4-BE49-F238E27FC236}">
                <a16:creationId xmlns="" xmlns:a16="http://schemas.microsoft.com/office/drawing/2014/main" id="{ABF486EB-0372-4A82-9518-25A62A4C710E}"/>
              </a:ext>
            </a:extLst>
          </p:cNvPr>
          <p:cNvSpPr/>
          <p:nvPr/>
        </p:nvSpPr>
        <p:spPr>
          <a:xfrm flipH="1" flipV="1">
            <a:off x="9955126" y="5132857"/>
            <a:ext cx="373627" cy="529101"/>
          </a:xfrm>
          <a:prstGeom prst="rtTriangle">
            <a:avLst/>
          </a:prstGeom>
          <a:solidFill>
            <a:schemeClr val="bg1"/>
          </a:solidFill>
          <a:ln>
            <a:noFill/>
          </a:ln>
          <a:effectLst>
            <a:outerShdw blurRad="190500" dist="88900" dir="10800000" sx="91000" sy="91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8" name="직각 삼각형 27">
            <a:extLst>
              <a:ext uri="{FF2B5EF4-FFF2-40B4-BE49-F238E27FC236}">
                <a16:creationId xmlns="" xmlns:a16="http://schemas.microsoft.com/office/drawing/2014/main" id="{ABF486EB-0372-4A82-9518-25A62A4C710E}"/>
              </a:ext>
            </a:extLst>
          </p:cNvPr>
          <p:cNvSpPr/>
          <p:nvPr/>
        </p:nvSpPr>
        <p:spPr>
          <a:xfrm flipH="1" flipV="1">
            <a:off x="11670020" y="2372064"/>
            <a:ext cx="373627" cy="529101"/>
          </a:xfrm>
          <a:prstGeom prst="rtTriangle">
            <a:avLst/>
          </a:prstGeom>
          <a:solidFill>
            <a:schemeClr val="bg1"/>
          </a:solidFill>
          <a:ln>
            <a:noFill/>
          </a:ln>
          <a:effectLst>
            <a:outerShdw blurRad="190500" dist="88900" dir="10800000" sx="91000" sy="91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9" name="직각 삼각형 28">
            <a:extLst>
              <a:ext uri="{FF2B5EF4-FFF2-40B4-BE49-F238E27FC236}">
                <a16:creationId xmlns="" xmlns:a16="http://schemas.microsoft.com/office/drawing/2014/main" id="{ABF486EB-0372-4A82-9518-25A62A4C710E}"/>
              </a:ext>
            </a:extLst>
          </p:cNvPr>
          <p:cNvSpPr/>
          <p:nvPr/>
        </p:nvSpPr>
        <p:spPr>
          <a:xfrm flipH="1" flipV="1">
            <a:off x="5705017" y="2663758"/>
            <a:ext cx="373627" cy="529101"/>
          </a:xfrm>
          <a:prstGeom prst="rtTriangle">
            <a:avLst/>
          </a:prstGeom>
          <a:solidFill>
            <a:schemeClr val="bg1"/>
          </a:solidFill>
          <a:ln>
            <a:noFill/>
          </a:ln>
          <a:effectLst>
            <a:outerShdw blurRad="190500" dist="88900" dir="10800000" sx="91000" sy="91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7712398" y="5132857"/>
            <a:ext cx="2627642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500" dirty="0" smtClean="0">
                <a:solidFill>
                  <a:prstClr val="black"/>
                </a:solidFill>
              </a:rPr>
              <a:t>삭</a:t>
            </a:r>
            <a:r>
              <a:rPr lang="ko-KR" altLang="en-US" sz="1500" dirty="0">
                <a:solidFill>
                  <a:prstClr val="black"/>
                </a:solidFill>
              </a:rPr>
              <a:t>제</a:t>
            </a:r>
            <a:endParaRPr lang="en-US" altLang="ko-KR" sz="1500" dirty="0">
              <a:solidFill>
                <a:prstClr val="black"/>
              </a:solidFill>
            </a:endParaRPr>
          </a:p>
          <a:p>
            <a:r>
              <a:rPr lang="ko-KR" altLang="en-US" sz="1500" dirty="0">
                <a:solidFill>
                  <a:prstClr val="black"/>
                </a:solidFill>
              </a:rPr>
              <a:t>테이블데이터를 더블클릭 시</a:t>
            </a:r>
            <a:endParaRPr lang="en-US" altLang="ko-KR" sz="1500" dirty="0">
              <a:solidFill>
                <a:prstClr val="black"/>
              </a:solidFill>
            </a:endParaRPr>
          </a:p>
          <a:p>
            <a:r>
              <a:rPr lang="ko-KR" altLang="en-US" sz="1500" dirty="0">
                <a:solidFill>
                  <a:prstClr val="black"/>
                </a:solidFill>
              </a:rPr>
              <a:t>활성화 클릭 시 </a:t>
            </a:r>
            <a:r>
              <a:rPr lang="ko-KR" altLang="en-US" sz="1500" dirty="0" smtClean="0">
                <a:solidFill>
                  <a:prstClr val="black"/>
                </a:solidFill>
              </a:rPr>
              <a:t>삭제</a:t>
            </a:r>
            <a:endParaRPr lang="en-US" altLang="ko-KR" sz="1500" dirty="0" smtClean="0">
              <a:solidFill>
                <a:prstClr val="black"/>
              </a:solidFill>
            </a:endParaRPr>
          </a:p>
          <a:p>
            <a:r>
              <a:rPr lang="en-US" altLang="ko-KR" sz="1500" dirty="0" smtClean="0">
                <a:solidFill>
                  <a:prstClr val="black"/>
                </a:solidFill>
              </a:rPr>
              <a:t>DB</a:t>
            </a:r>
            <a:r>
              <a:rPr lang="ko-KR" altLang="en-US" sz="1500" dirty="0">
                <a:solidFill>
                  <a:prstClr val="black"/>
                </a:solidFill>
              </a:rPr>
              <a:t>데이터 </a:t>
            </a:r>
            <a:r>
              <a:rPr lang="en-US" altLang="ko-KR" sz="1500" dirty="0" smtClean="0">
                <a:solidFill>
                  <a:prstClr val="black"/>
                </a:solidFill>
              </a:rPr>
              <a:t>delete</a:t>
            </a:r>
            <a:endParaRPr lang="en-US" altLang="ko-KR" sz="1500" dirty="0">
              <a:solidFill>
                <a:prstClr val="black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9366391" y="2347112"/>
            <a:ext cx="2915093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500" dirty="0" smtClean="0">
                <a:solidFill>
                  <a:prstClr val="black"/>
                </a:solidFill>
              </a:rPr>
              <a:t>입금</a:t>
            </a:r>
            <a:endParaRPr lang="en-US" altLang="ko-KR" sz="1500" dirty="0" smtClean="0">
              <a:solidFill>
                <a:prstClr val="black"/>
              </a:solidFill>
            </a:endParaRPr>
          </a:p>
          <a:p>
            <a:r>
              <a:rPr lang="ko-KR" altLang="en-US" sz="1500" dirty="0">
                <a:solidFill>
                  <a:prstClr val="black"/>
                </a:solidFill>
              </a:rPr>
              <a:t>테이블데이터를 더블클릭 시</a:t>
            </a:r>
            <a:endParaRPr lang="en-US" altLang="ko-KR" sz="1500" dirty="0">
              <a:solidFill>
                <a:prstClr val="black"/>
              </a:solidFill>
            </a:endParaRPr>
          </a:p>
          <a:p>
            <a:r>
              <a:rPr lang="ko-KR" altLang="en-US" sz="1500" dirty="0">
                <a:solidFill>
                  <a:prstClr val="black"/>
                </a:solidFill>
              </a:rPr>
              <a:t>활성화</a:t>
            </a:r>
            <a:endParaRPr lang="en-US" altLang="ko-KR" sz="1500" dirty="0" smtClean="0">
              <a:solidFill>
                <a:prstClr val="black"/>
              </a:solidFill>
            </a:endParaRPr>
          </a:p>
          <a:p>
            <a:r>
              <a:rPr lang="ko-KR" altLang="en-US" sz="1500" dirty="0" smtClean="0">
                <a:solidFill>
                  <a:prstClr val="black"/>
                </a:solidFill>
              </a:rPr>
              <a:t>클릭 시 매입 미지급금 차감 및</a:t>
            </a:r>
            <a:endParaRPr lang="en-US" altLang="ko-KR" sz="1500" dirty="0" smtClean="0">
              <a:solidFill>
                <a:prstClr val="black"/>
              </a:solidFill>
            </a:endParaRPr>
          </a:p>
          <a:p>
            <a:r>
              <a:rPr lang="en-US" altLang="ko-KR" sz="1500" dirty="0" smtClean="0">
                <a:solidFill>
                  <a:prstClr val="black"/>
                </a:solidFill>
              </a:rPr>
              <a:t>Collect</a:t>
            </a:r>
            <a:r>
              <a:rPr lang="ko-KR" altLang="en-US" sz="1500" dirty="0" smtClean="0">
                <a:solidFill>
                  <a:prstClr val="black"/>
                </a:solidFill>
              </a:rPr>
              <a:t>테이블에 </a:t>
            </a:r>
            <a:endParaRPr lang="en-US" altLang="ko-KR" sz="1500" dirty="0" smtClean="0">
              <a:solidFill>
                <a:prstClr val="black"/>
              </a:solidFill>
            </a:endParaRPr>
          </a:p>
          <a:p>
            <a:r>
              <a:rPr lang="en-US" altLang="ko-KR" sz="1500" dirty="0" err="1" smtClean="0">
                <a:solidFill>
                  <a:prstClr val="black"/>
                </a:solidFill>
              </a:rPr>
              <a:t>c</a:t>
            </a:r>
            <a:r>
              <a:rPr lang="en-US" altLang="ko-KR" sz="1500" dirty="0" err="1" smtClean="0">
                <a:solidFill>
                  <a:prstClr val="black"/>
                </a:solidFill>
              </a:rPr>
              <a:t>_no</a:t>
            </a:r>
            <a:r>
              <a:rPr lang="en-US" altLang="ko-KR" sz="1500" dirty="0" smtClean="0">
                <a:solidFill>
                  <a:prstClr val="black"/>
                </a:solidFill>
              </a:rPr>
              <a:t>, </a:t>
            </a:r>
            <a:r>
              <a:rPr lang="en-US" altLang="ko-KR" sz="1500" dirty="0" err="1">
                <a:solidFill>
                  <a:prstClr val="black"/>
                </a:solidFill>
              </a:rPr>
              <a:t>a</a:t>
            </a:r>
            <a:r>
              <a:rPr lang="en-US" altLang="ko-KR" sz="1500" dirty="0" err="1" smtClean="0">
                <a:solidFill>
                  <a:prstClr val="black"/>
                </a:solidFill>
              </a:rPr>
              <a:t>_no</a:t>
            </a:r>
            <a:r>
              <a:rPr lang="en-US" altLang="ko-KR" sz="1500" dirty="0" smtClean="0">
                <a:solidFill>
                  <a:prstClr val="black"/>
                </a:solidFill>
              </a:rPr>
              <a:t>, </a:t>
            </a:r>
            <a:r>
              <a:rPr lang="en-US" altLang="ko-KR" sz="1500" dirty="0" err="1">
                <a:solidFill>
                  <a:prstClr val="black"/>
                </a:solidFill>
              </a:rPr>
              <a:t>c</a:t>
            </a:r>
            <a:r>
              <a:rPr lang="en-US" altLang="ko-KR" sz="1500" dirty="0" err="1" smtClean="0">
                <a:solidFill>
                  <a:prstClr val="black"/>
                </a:solidFill>
              </a:rPr>
              <a:t>_date</a:t>
            </a:r>
            <a:r>
              <a:rPr lang="en-US" altLang="ko-KR" sz="1500" dirty="0" smtClean="0">
                <a:solidFill>
                  <a:prstClr val="black"/>
                </a:solidFill>
              </a:rPr>
              <a:t>, </a:t>
            </a:r>
            <a:r>
              <a:rPr lang="en-US" altLang="ko-KR" sz="1500" dirty="0" err="1">
                <a:solidFill>
                  <a:prstClr val="black"/>
                </a:solidFill>
              </a:rPr>
              <a:t>c</a:t>
            </a:r>
            <a:r>
              <a:rPr lang="en-US" altLang="ko-KR" sz="1500" dirty="0" err="1" smtClean="0">
                <a:solidFill>
                  <a:prstClr val="black"/>
                </a:solidFill>
              </a:rPr>
              <a:t>_name</a:t>
            </a:r>
            <a:r>
              <a:rPr lang="en-US" altLang="ko-KR" sz="1500" dirty="0" smtClean="0">
                <a:solidFill>
                  <a:prstClr val="black"/>
                </a:solidFill>
              </a:rPr>
              <a:t>,</a:t>
            </a:r>
            <a:endParaRPr lang="en-US" altLang="ko-KR" sz="1500" dirty="0">
              <a:solidFill>
                <a:prstClr val="black"/>
              </a:solidFill>
            </a:endParaRPr>
          </a:p>
          <a:p>
            <a:r>
              <a:rPr lang="en-US" altLang="ko-KR" sz="1500" dirty="0" err="1">
                <a:solidFill>
                  <a:prstClr val="black"/>
                </a:solidFill>
              </a:rPr>
              <a:t>c</a:t>
            </a:r>
            <a:r>
              <a:rPr lang="en-US" altLang="ko-KR" sz="1500" dirty="0" err="1" smtClean="0">
                <a:solidFill>
                  <a:prstClr val="black"/>
                </a:solidFill>
              </a:rPr>
              <a:t>_business</a:t>
            </a:r>
            <a:r>
              <a:rPr lang="en-US" altLang="ko-KR" sz="1500" dirty="0" smtClean="0">
                <a:solidFill>
                  <a:prstClr val="black"/>
                </a:solidFill>
              </a:rPr>
              <a:t>, </a:t>
            </a:r>
            <a:r>
              <a:rPr lang="en-US" altLang="ko-KR" sz="1500" dirty="0" err="1">
                <a:solidFill>
                  <a:prstClr val="black"/>
                </a:solidFill>
              </a:rPr>
              <a:t>c</a:t>
            </a:r>
            <a:r>
              <a:rPr lang="en-US" altLang="ko-KR" sz="1500" dirty="0" err="1" smtClean="0">
                <a:solidFill>
                  <a:prstClr val="black"/>
                </a:solidFill>
              </a:rPr>
              <a:t>_paymentMoney</a:t>
            </a:r>
            <a:r>
              <a:rPr lang="en-US" altLang="ko-KR" sz="1500" dirty="0" smtClean="0">
                <a:solidFill>
                  <a:prstClr val="black"/>
                </a:solidFill>
              </a:rPr>
              <a:t> </a:t>
            </a:r>
            <a:endParaRPr lang="en-US" altLang="ko-KR" sz="1500" dirty="0" smtClean="0">
              <a:solidFill>
                <a:prstClr val="black"/>
              </a:solidFill>
            </a:endParaRPr>
          </a:p>
          <a:p>
            <a:r>
              <a:rPr lang="ko-KR" altLang="en-US" sz="1500" dirty="0" smtClean="0">
                <a:solidFill>
                  <a:prstClr val="black"/>
                </a:solidFill>
              </a:rPr>
              <a:t>등록</a:t>
            </a:r>
            <a:endParaRPr lang="en-US" altLang="ko-KR" sz="1500" dirty="0" smtClean="0">
              <a:solidFill>
                <a:prstClr val="black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3773943" y="3998520"/>
            <a:ext cx="2117887" cy="7848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500" dirty="0" err="1" smtClean="0">
                <a:solidFill>
                  <a:prstClr val="black"/>
                </a:solidFill>
              </a:rPr>
              <a:t>초기화버튼</a:t>
            </a:r>
            <a:endParaRPr lang="en-US" altLang="ko-KR" sz="1500" dirty="0" smtClean="0">
              <a:solidFill>
                <a:prstClr val="black"/>
              </a:solidFill>
            </a:endParaRPr>
          </a:p>
          <a:p>
            <a:r>
              <a:rPr lang="ko-KR" altLang="en-US" sz="1500" dirty="0" smtClean="0">
                <a:solidFill>
                  <a:prstClr val="black"/>
                </a:solidFill>
              </a:rPr>
              <a:t>클릭 시 텍스트필드 값</a:t>
            </a:r>
            <a:endParaRPr lang="en-US" altLang="ko-KR" sz="1500" dirty="0" smtClean="0">
              <a:solidFill>
                <a:prstClr val="black"/>
              </a:solidFill>
            </a:endParaRPr>
          </a:p>
          <a:p>
            <a:r>
              <a:rPr lang="en-US" altLang="ko-KR" sz="1500" dirty="0" smtClean="0">
                <a:solidFill>
                  <a:prstClr val="black"/>
                </a:solidFill>
              </a:rPr>
              <a:t>clear</a:t>
            </a:r>
          </a:p>
        </p:txBody>
      </p:sp>
      <p:cxnSp>
        <p:nvCxnSpPr>
          <p:cNvPr id="6" name="직선 화살표 연결선 5"/>
          <p:cNvCxnSpPr/>
          <p:nvPr/>
        </p:nvCxnSpPr>
        <p:spPr>
          <a:xfrm flipV="1">
            <a:off x="1495889" y="4185138"/>
            <a:ext cx="122901" cy="24897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/>
          <p:nvPr/>
        </p:nvCxnSpPr>
        <p:spPr>
          <a:xfrm flipH="1">
            <a:off x="844062" y="2743330"/>
            <a:ext cx="2176490" cy="144180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/>
          <p:cNvCxnSpPr>
            <a:stCxn id="13" idx="0"/>
          </p:cNvCxnSpPr>
          <p:nvPr/>
        </p:nvCxnSpPr>
        <p:spPr>
          <a:xfrm flipH="1">
            <a:off x="1932307" y="3276377"/>
            <a:ext cx="1452190" cy="90876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>
            <a:stCxn id="34" idx="1"/>
          </p:cNvCxnSpPr>
          <p:nvPr/>
        </p:nvCxnSpPr>
        <p:spPr>
          <a:xfrm flipH="1" flipV="1">
            <a:off x="2239108" y="4185138"/>
            <a:ext cx="1534835" cy="20579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/>
          <p:cNvCxnSpPr>
            <a:stCxn id="25" idx="2"/>
          </p:cNvCxnSpPr>
          <p:nvPr/>
        </p:nvCxnSpPr>
        <p:spPr>
          <a:xfrm flipH="1">
            <a:off x="7549662" y="2047030"/>
            <a:ext cx="986362" cy="41481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/>
          <p:cNvCxnSpPr>
            <a:stCxn id="33" idx="1"/>
          </p:cNvCxnSpPr>
          <p:nvPr/>
        </p:nvCxnSpPr>
        <p:spPr>
          <a:xfrm flipH="1">
            <a:off x="8698523" y="3316608"/>
            <a:ext cx="667868" cy="164660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/>
          <p:cNvCxnSpPr/>
          <p:nvPr/>
        </p:nvCxnSpPr>
        <p:spPr>
          <a:xfrm flipV="1">
            <a:off x="8135815" y="4963214"/>
            <a:ext cx="199293" cy="16964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1651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5509" y="1539198"/>
            <a:ext cx="11969260" cy="4850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8" name="직사각형 47">
            <a:extLst>
              <a:ext uri="{FF2B5EF4-FFF2-40B4-BE49-F238E27FC236}">
                <a16:creationId xmlns="" xmlns:a16="http://schemas.microsoft.com/office/drawing/2014/main" id="{71EB2BE0-D1A9-42B7-B980-5A02FDC9C12C}"/>
              </a:ext>
            </a:extLst>
          </p:cNvPr>
          <p:cNvSpPr/>
          <p:nvPr/>
        </p:nvSpPr>
        <p:spPr>
          <a:xfrm rot="16200000">
            <a:off x="2631531" y="277163"/>
            <a:ext cx="778043" cy="2307632"/>
          </a:xfrm>
          <a:prstGeom prst="rect">
            <a:avLst/>
          </a:prstGeom>
          <a:gradFill>
            <a:gsLst>
              <a:gs pos="0">
                <a:srgbClr val="61D6E1"/>
              </a:gs>
              <a:gs pos="100000">
                <a:srgbClr val="FFCCCC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0"/>
            <a:ext cx="12192000" cy="1035170"/>
          </a:xfrm>
          <a:prstGeom prst="rect">
            <a:avLst/>
          </a:prstGeom>
          <a:gradFill flip="none" rotWithShape="1">
            <a:gsLst>
              <a:gs pos="0">
                <a:srgbClr val="61D6E1"/>
              </a:gs>
              <a:gs pos="100000">
                <a:srgbClr val="FFCCCC"/>
              </a:gs>
            </a:gsLst>
            <a:lin ang="0" scaled="1"/>
            <a:tileRect/>
          </a:gradFill>
          <a:ln>
            <a:noFill/>
          </a:ln>
          <a:effectLst>
            <a:outerShdw dist="25400" dir="5400000" algn="t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32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4. UI </a:t>
            </a:r>
            <a:r>
              <a:rPr lang="ko-KR" altLang="en-US" sz="32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및 기능</a:t>
            </a:r>
            <a:endParaRPr lang="ko-KR" altLang="en-US" sz="32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43" name="직각 삼각형 42">
            <a:extLst>
              <a:ext uri="{FF2B5EF4-FFF2-40B4-BE49-F238E27FC236}">
                <a16:creationId xmlns="" xmlns:a16="http://schemas.microsoft.com/office/drawing/2014/main" id="{ABF486EB-0372-4A82-9518-25A62A4C710E}"/>
              </a:ext>
            </a:extLst>
          </p:cNvPr>
          <p:cNvSpPr/>
          <p:nvPr/>
        </p:nvSpPr>
        <p:spPr>
          <a:xfrm flipH="1" flipV="1">
            <a:off x="3800742" y="1035170"/>
            <a:ext cx="373627" cy="529101"/>
          </a:xfrm>
          <a:prstGeom prst="rtTriangle">
            <a:avLst/>
          </a:prstGeom>
          <a:solidFill>
            <a:schemeClr val="bg1"/>
          </a:solidFill>
          <a:ln>
            <a:noFill/>
          </a:ln>
          <a:effectLst>
            <a:outerShdw blurRad="190500" dist="88900" dir="10800000" sx="91000" sy="91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902101" y="1035170"/>
            <a:ext cx="1790875" cy="7848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500" dirty="0" err="1" smtClean="0">
                <a:solidFill>
                  <a:prstClr val="black"/>
                </a:solidFill>
              </a:rPr>
              <a:t>콤보박스</a:t>
            </a:r>
            <a:endParaRPr lang="en-US" altLang="ko-KR" sz="1500" dirty="0" smtClean="0">
              <a:solidFill>
                <a:prstClr val="black"/>
              </a:solidFill>
            </a:endParaRPr>
          </a:p>
          <a:p>
            <a:r>
              <a:rPr lang="ko-KR" altLang="en-US" sz="1500" dirty="0" smtClean="0">
                <a:solidFill>
                  <a:prstClr val="black"/>
                </a:solidFill>
              </a:rPr>
              <a:t>선택된 </a:t>
            </a:r>
            <a:r>
              <a:rPr lang="ko-KR" altLang="en-US" sz="1500" dirty="0" err="1" smtClean="0">
                <a:solidFill>
                  <a:prstClr val="black"/>
                </a:solidFill>
              </a:rPr>
              <a:t>데이터값을</a:t>
            </a:r>
            <a:endParaRPr lang="en-US" altLang="ko-KR" sz="1500" dirty="0" smtClean="0">
              <a:solidFill>
                <a:prstClr val="black"/>
              </a:solidFill>
            </a:endParaRPr>
          </a:p>
          <a:p>
            <a:r>
              <a:rPr lang="en-US" altLang="ko-KR" sz="1500" dirty="0" smtClean="0">
                <a:solidFill>
                  <a:prstClr val="black"/>
                </a:solidFill>
              </a:rPr>
              <a:t>String </a:t>
            </a:r>
            <a:r>
              <a:rPr lang="ko-KR" altLang="en-US" sz="1500" dirty="0" smtClean="0">
                <a:solidFill>
                  <a:prstClr val="black"/>
                </a:solidFill>
              </a:rPr>
              <a:t>값으로 출력</a:t>
            </a:r>
            <a:endParaRPr lang="en-US" altLang="ko-KR" sz="1500" dirty="0" smtClean="0">
              <a:solidFill>
                <a:prstClr val="black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="" xmlns:a16="http://schemas.microsoft.com/office/drawing/2014/main" id="{71EB2BE0-D1A9-42B7-B980-5A02FDC9C12C}"/>
              </a:ext>
            </a:extLst>
          </p:cNvPr>
          <p:cNvSpPr/>
          <p:nvPr/>
        </p:nvSpPr>
        <p:spPr>
          <a:xfrm rot="16200000">
            <a:off x="5265331" y="2400011"/>
            <a:ext cx="1037260" cy="2092097"/>
          </a:xfrm>
          <a:prstGeom prst="rect">
            <a:avLst/>
          </a:prstGeom>
          <a:gradFill>
            <a:gsLst>
              <a:gs pos="0">
                <a:srgbClr val="61D6E1"/>
              </a:gs>
              <a:gs pos="100000">
                <a:srgbClr val="FFCCCC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6" name="직각 삼각형 15">
            <a:extLst>
              <a:ext uri="{FF2B5EF4-FFF2-40B4-BE49-F238E27FC236}">
                <a16:creationId xmlns="" xmlns:a16="http://schemas.microsoft.com/office/drawing/2014/main" id="{ABF486EB-0372-4A82-9518-25A62A4C710E}"/>
              </a:ext>
            </a:extLst>
          </p:cNvPr>
          <p:cNvSpPr/>
          <p:nvPr/>
        </p:nvSpPr>
        <p:spPr>
          <a:xfrm flipH="1" flipV="1">
            <a:off x="6456383" y="2905059"/>
            <a:ext cx="373627" cy="529101"/>
          </a:xfrm>
          <a:prstGeom prst="rtTriangle">
            <a:avLst/>
          </a:prstGeom>
          <a:solidFill>
            <a:schemeClr val="bg1"/>
          </a:solidFill>
          <a:ln>
            <a:noFill/>
          </a:ln>
          <a:effectLst>
            <a:outerShdw blurRad="190500" dist="88900" dir="10800000" sx="91000" sy="91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4712545" y="2949027"/>
            <a:ext cx="2142831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500" dirty="0" smtClean="0">
                <a:solidFill>
                  <a:prstClr val="black"/>
                </a:solidFill>
              </a:rPr>
              <a:t>입고주문</a:t>
            </a:r>
            <a:endParaRPr lang="en-US" altLang="ko-KR" sz="1500" dirty="0" smtClean="0">
              <a:solidFill>
                <a:prstClr val="black"/>
              </a:solidFill>
            </a:endParaRPr>
          </a:p>
          <a:p>
            <a:r>
              <a:rPr lang="ko-KR" altLang="en-US" sz="1500" dirty="0" smtClean="0">
                <a:solidFill>
                  <a:prstClr val="black"/>
                </a:solidFill>
              </a:rPr>
              <a:t>입력된 </a:t>
            </a:r>
            <a:r>
              <a:rPr lang="ko-KR" altLang="en-US" sz="1500" dirty="0" smtClean="0">
                <a:solidFill>
                  <a:prstClr val="black"/>
                </a:solidFill>
              </a:rPr>
              <a:t>데이터를</a:t>
            </a:r>
            <a:endParaRPr lang="en-US" altLang="ko-KR" sz="1500" dirty="0" smtClean="0">
              <a:solidFill>
                <a:prstClr val="black"/>
              </a:solidFill>
            </a:endParaRPr>
          </a:p>
          <a:p>
            <a:r>
              <a:rPr lang="en-US" altLang="ko-KR" sz="1500" dirty="0" smtClean="0">
                <a:solidFill>
                  <a:prstClr val="black"/>
                </a:solidFill>
              </a:rPr>
              <a:t>DB </a:t>
            </a:r>
            <a:r>
              <a:rPr lang="en-US" altLang="ko-KR" sz="1500" dirty="0" smtClean="0">
                <a:solidFill>
                  <a:prstClr val="black"/>
                </a:solidFill>
              </a:rPr>
              <a:t>buy, stock</a:t>
            </a:r>
            <a:r>
              <a:rPr lang="ko-KR" altLang="en-US" sz="1500" dirty="0" smtClean="0">
                <a:solidFill>
                  <a:prstClr val="black"/>
                </a:solidFill>
              </a:rPr>
              <a:t>테이블에</a:t>
            </a:r>
            <a:endParaRPr lang="en-US" altLang="ko-KR" sz="1500" dirty="0" smtClean="0">
              <a:solidFill>
                <a:prstClr val="black"/>
              </a:solidFill>
            </a:endParaRPr>
          </a:p>
          <a:p>
            <a:r>
              <a:rPr lang="ko-KR" altLang="en-US" sz="1500" dirty="0" smtClean="0">
                <a:solidFill>
                  <a:prstClr val="black"/>
                </a:solidFill>
              </a:rPr>
              <a:t>등록</a:t>
            </a:r>
            <a:endParaRPr lang="en-US" altLang="ko-KR" sz="1500" dirty="0">
              <a:solidFill>
                <a:prstClr val="black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="" xmlns:a16="http://schemas.microsoft.com/office/drawing/2014/main" id="{71EB2BE0-D1A9-42B7-B980-5A02FDC9C12C}"/>
              </a:ext>
            </a:extLst>
          </p:cNvPr>
          <p:cNvSpPr/>
          <p:nvPr/>
        </p:nvSpPr>
        <p:spPr>
          <a:xfrm rot="16200000">
            <a:off x="8028192" y="56656"/>
            <a:ext cx="1015662" cy="2954655"/>
          </a:xfrm>
          <a:prstGeom prst="rect">
            <a:avLst/>
          </a:prstGeom>
          <a:gradFill>
            <a:gsLst>
              <a:gs pos="0">
                <a:srgbClr val="61D6E1"/>
              </a:gs>
              <a:gs pos="100000">
                <a:srgbClr val="FFCCCC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="" xmlns:a16="http://schemas.microsoft.com/office/drawing/2014/main" id="{71EB2BE0-D1A9-42B7-B980-5A02FDC9C12C}"/>
              </a:ext>
            </a:extLst>
          </p:cNvPr>
          <p:cNvSpPr/>
          <p:nvPr/>
        </p:nvSpPr>
        <p:spPr>
          <a:xfrm rot="16200000">
            <a:off x="3691687" y="3312816"/>
            <a:ext cx="1015662" cy="2661299"/>
          </a:xfrm>
          <a:prstGeom prst="rect">
            <a:avLst/>
          </a:prstGeom>
          <a:gradFill>
            <a:gsLst>
              <a:gs pos="0">
                <a:srgbClr val="61D6E1"/>
              </a:gs>
              <a:gs pos="100000">
                <a:srgbClr val="FFCCCC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7058696" y="1031367"/>
            <a:ext cx="2954655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500" dirty="0" smtClean="0">
                <a:solidFill>
                  <a:prstClr val="black"/>
                </a:solidFill>
              </a:rPr>
              <a:t>더블클릭 이벤트</a:t>
            </a:r>
            <a:endParaRPr lang="en-US" altLang="ko-KR" sz="1500" dirty="0" smtClean="0">
              <a:solidFill>
                <a:prstClr val="black"/>
              </a:solidFill>
            </a:endParaRPr>
          </a:p>
          <a:p>
            <a:r>
              <a:rPr lang="ko-KR" altLang="en-US" sz="1500" dirty="0" smtClean="0">
                <a:solidFill>
                  <a:prstClr val="black"/>
                </a:solidFill>
              </a:rPr>
              <a:t>테이블에 데이터 더블클릭 시</a:t>
            </a:r>
            <a:endParaRPr lang="en-US" altLang="ko-KR" sz="1500" dirty="0" smtClean="0">
              <a:solidFill>
                <a:prstClr val="black"/>
              </a:solidFill>
            </a:endParaRPr>
          </a:p>
          <a:p>
            <a:r>
              <a:rPr lang="ko-KR" altLang="en-US" sz="1500" dirty="0" smtClean="0">
                <a:solidFill>
                  <a:prstClr val="black"/>
                </a:solidFill>
              </a:rPr>
              <a:t>각 해당하는 데이터 텍스트</a:t>
            </a:r>
            <a:r>
              <a:rPr lang="en-US" altLang="ko-KR" sz="1500" dirty="0">
                <a:solidFill>
                  <a:prstClr val="black"/>
                </a:solidFill>
              </a:rPr>
              <a:t> </a:t>
            </a:r>
            <a:r>
              <a:rPr lang="ko-KR" altLang="en-US" sz="1500" dirty="0" smtClean="0">
                <a:solidFill>
                  <a:prstClr val="black"/>
                </a:solidFill>
              </a:rPr>
              <a:t>필드</a:t>
            </a:r>
            <a:endParaRPr lang="en-US" altLang="ko-KR" sz="1500" dirty="0" smtClean="0">
              <a:solidFill>
                <a:prstClr val="black"/>
              </a:solidFill>
            </a:endParaRPr>
          </a:p>
          <a:p>
            <a:r>
              <a:rPr lang="ko-KR" altLang="en-US" sz="1500" dirty="0" err="1" smtClean="0">
                <a:solidFill>
                  <a:prstClr val="black"/>
                </a:solidFill>
              </a:rPr>
              <a:t>로</a:t>
            </a:r>
            <a:r>
              <a:rPr lang="ko-KR" altLang="en-US" sz="1500" dirty="0" smtClean="0">
                <a:solidFill>
                  <a:prstClr val="black"/>
                </a:solidFill>
              </a:rPr>
              <a:t> 입력</a:t>
            </a:r>
            <a:endParaRPr lang="en-US" altLang="ko-KR" sz="1500" dirty="0" smtClean="0">
              <a:solidFill>
                <a:prstClr val="black"/>
              </a:solidFill>
            </a:endParaRPr>
          </a:p>
        </p:txBody>
      </p:sp>
      <p:sp>
        <p:nvSpPr>
          <p:cNvPr id="26" name="직각 삼각형 25">
            <a:extLst>
              <a:ext uri="{FF2B5EF4-FFF2-40B4-BE49-F238E27FC236}">
                <a16:creationId xmlns="" xmlns:a16="http://schemas.microsoft.com/office/drawing/2014/main" id="{ABF486EB-0372-4A82-9518-25A62A4C710E}"/>
              </a:ext>
            </a:extLst>
          </p:cNvPr>
          <p:cNvSpPr/>
          <p:nvPr/>
        </p:nvSpPr>
        <p:spPr>
          <a:xfrm flipH="1" flipV="1">
            <a:off x="9639724" y="1004882"/>
            <a:ext cx="373627" cy="529101"/>
          </a:xfrm>
          <a:prstGeom prst="rtTriangle">
            <a:avLst/>
          </a:prstGeom>
          <a:solidFill>
            <a:schemeClr val="bg1"/>
          </a:solidFill>
          <a:ln>
            <a:noFill/>
          </a:ln>
          <a:effectLst>
            <a:outerShdw blurRad="190500" dist="88900" dir="10800000" sx="91000" sy="91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8" name="직각 삼각형 27">
            <a:extLst>
              <a:ext uri="{FF2B5EF4-FFF2-40B4-BE49-F238E27FC236}">
                <a16:creationId xmlns="" xmlns:a16="http://schemas.microsoft.com/office/drawing/2014/main" id="{ABF486EB-0372-4A82-9518-25A62A4C710E}"/>
              </a:ext>
            </a:extLst>
          </p:cNvPr>
          <p:cNvSpPr/>
          <p:nvPr/>
        </p:nvSpPr>
        <p:spPr>
          <a:xfrm flipH="1" flipV="1">
            <a:off x="5153730" y="4135634"/>
            <a:ext cx="373627" cy="529101"/>
          </a:xfrm>
          <a:prstGeom prst="rtTriangle">
            <a:avLst/>
          </a:prstGeom>
          <a:solidFill>
            <a:schemeClr val="bg1"/>
          </a:solidFill>
          <a:ln>
            <a:noFill/>
          </a:ln>
          <a:effectLst>
            <a:outerShdw blurRad="190500" dist="88900" dir="10800000" sx="91000" sy="91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2868868" y="4135634"/>
            <a:ext cx="2435282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500" dirty="0" smtClean="0">
                <a:solidFill>
                  <a:prstClr val="black"/>
                </a:solidFill>
              </a:rPr>
              <a:t>거래처선택 </a:t>
            </a:r>
            <a:r>
              <a:rPr lang="ko-KR" altLang="en-US" sz="1500" dirty="0" err="1" smtClean="0">
                <a:solidFill>
                  <a:prstClr val="black"/>
                </a:solidFill>
              </a:rPr>
              <a:t>콤보박스</a:t>
            </a:r>
            <a:endParaRPr lang="en-US" altLang="ko-KR" sz="1500" dirty="0" smtClean="0">
              <a:solidFill>
                <a:prstClr val="black"/>
              </a:solidFill>
            </a:endParaRPr>
          </a:p>
          <a:p>
            <a:r>
              <a:rPr lang="ko-KR" altLang="en-US" sz="1500" dirty="0" smtClean="0">
                <a:solidFill>
                  <a:prstClr val="black"/>
                </a:solidFill>
              </a:rPr>
              <a:t>거래처 선택 시 해당하는</a:t>
            </a:r>
            <a:endParaRPr lang="en-US" altLang="ko-KR" sz="1500" dirty="0" smtClean="0">
              <a:solidFill>
                <a:prstClr val="black"/>
              </a:solidFill>
            </a:endParaRPr>
          </a:p>
          <a:p>
            <a:r>
              <a:rPr lang="ko-KR" altLang="en-US" sz="1500" dirty="0" smtClean="0">
                <a:solidFill>
                  <a:prstClr val="black"/>
                </a:solidFill>
              </a:rPr>
              <a:t>거래처 거래내용 테이블에</a:t>
            </a:r>
            <a:endParaRPr lang="en-US" altLang="ko-KR" sz="1500" dirty="0" smtClean="0">
              <a:solidFill>
                <a:prstClr val="black"/>
              </a:solidFill>
            </a:endParaRPr>
          </a:p>
          <a:p>
            <a:r>
              <a:rPr lang="ko-KR" altLang="en-US" sz="1500" dirty="0" smtClean="0">
                <a:solidFill>
                  <a:prstClr val="black"/>
                </a:solidFill>
              </a:rPr>
              <a:t>출</a:t>
            </a:r>
            <a:r>
              <a:rPr lang="ko-KR" altLang="en-US" sz="1500" dirty="0">
                <a:solidFill>
                  <a:prstClr val="black"/>
                </a:solidFill>
              </a:rPr>
              <a:t>력</a:t>
            </a:r>
            <a:endParaRPr lang="en-US" altLang="ko-KR" sz="1500" dirty="0" smtClean="0">
              <a:solidFill>
                <a:prstClr val="black"/>
              </a:solidFill>
            </a:endParaRPr>
          </a:p>
        </p:txBody>
      </p:sp>
      <p:cxnSp>
        <p:nvCxnSpPr>
          <p:cNvPr id="12" name="직선 화살표 연결선 11"/>
          <p:cNvCxnSpPr/>
          <p:nvPr/>
        </p:nvCxnSpPr>
        <p:spPr>
          <a:xfrm flipH="1">
            <a:off x="844061" y="1430979"/>
            <a:ext cx="1022675" cy="103086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/>
          <p:cNvCxnSpPr>
            <a:stCxn id="25" idx="2"/>
          </p:cNvCxnSpPr>
          <p:nvPr/>
        </p:nvCxnSpPr>
        <p:spPr>
          <a:xfrm flipH="1">
            <a:off x="7432431" y="2047030"/>
            <a:ext cx="1103593" cy="73133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/>
          <p:cNvCxnSpPr>
            <a:stCxn id="25" idx="2"/>
          </p:cNvCxnSpPr>
          <p:nvPr/>
        </p:nvCxnSpPr>
        <p:spPr>
          <a:xfrm flipH="1">
            <a:off x="7221415" y="2047030"/>
            <a:ext cx="1314609" cy="322835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>
            <a:stCxn id="22" idx="0"/>
          </p:cNvCxnSpPr>
          <p:nvPr/>
        </p:nvCxnSpPr>
        <p:spPr>
          <a:xfrm flipH="1" flipV="1">
            <a:off x="844061" y="4643465"/>
            <a:ext cx="2024808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>
            <a:stCxn id="33" idx="0"/>
          </p:cNvCxnSpPr>
          <p:nvPr/>
        </p:nvCxnSpPr>
        <p:spPr>
          <a:xfrm flipH="1" flipV="1">
            <a:off x="2121877" y="2180492"/>
            <a:ext cx="1964632" cy="195514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/>
          <p:cNvCxnSpPr/>
          <p:nvPr/>
        </p:nvCxnSpPr>
        <p:spPr>
          <a:xfrm flipH="1" flipV="1">
            <a:off x="844061" y="2180492"/>
            <a:ext cx="2625970" cy="195514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/>
          <p:cNvCxnSpPr>
            <a:stCxn id="15" idx="0"/>
          </p:cNvCxnSpPr>
          <p:nvPr/>
        </p:nvCxnSpPr>
        <p:spPr>
          <a:xfrm flipH="1">
            <a:off x="691662" y="3446060"/>
            <a:ext cx="4046251" cy="79769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9762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1035170"/>
          </a:xfrm>
          <a:prstGeom prst="rect">
            <a:avLst/>
          </a:prstGeom>
          <a:gradFill flip="none" rotWithShape="1">
            <a:gsLst>
              <a:gs pos="0">
                <a:srgbClr val="61D6E1"/>
              </a:gs>
              <a:gs pos="100000">
                <a:srgbClr val="FFCCCC"/>
              </a:gs>
            </a:gsLst>
            <a:lin ang="0" scaled="1"/>
            <a:tileRect/>
          </a:gradFill>
          <a:ln>
            <a:noFill/>
          </a:ln>
          <a:effectLst>
            <a:outerShdw dist="25400" dir="5400000" algn="t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3200" b="1" i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1. </a:t>
            </a:r>
            <a:r>
              <a:rPr lang="ko-KR" altLang="en-US" sz="3200" b="1" i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프로그램 개요 및 </a:t>
            </a:r>
            <a:r>
              <a:rPr lang="ko-KR" altLang="en-US" sz="3200" b="1" i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요구사항 </a:t>
            </a:r>
            <a:r>
              <a:rPr lang="en-US" altLang="ko-KR" sz="3200" b="1" i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- </a:t>
            </a:r>
            <a:r>
              <a:rPr lang="en-US" altLang="ko-KR" sz="3200" b="1" i="1" dirty="0" smtClean="0"/>
              <a:t>Mechanism</a:t>
            </a:r>
            <a:endParaRPr lang="ko-KR" altLang="en-US" sz="3200" b="1" i="1" dirty="0">
              <a:solidFill>
                <a:prstClr val="white"/>
              </a:solidFill>
            </a:endParaRPr>
          </a:p>
        </p:txBody>
      </p:sp>
      <p:sp>
        <p:nvSpPr>
          <p:cNvPr id="32" name="왼쪽 대괄호 31"/>
          <p:cNvSpPr/>
          <p:nvPr/>
        </p:nvSpPr>
        <p:spPr>
          <a:xfrm rot="5400000">
            <a:off x="5876286" y="916996"/>
            <a:ext cx="528224" cy="6070600"/>
          </a:xfrm>
          <a:prstGeom prst="leftBracket">
            <a:avLst>
              <a:gd name="adj" fmla="val 50403"/>
            </a:avLst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grpSp>
        <p:nvGrpSpPr>
          <p:cNvPr id="33" name="그룹 32"/>
          <p:cNvGrpSpPr/>
          <p:nvPr/>
        </p:nvGrpSpPr>
        <p:grpSpPr>
          <a:xfrm>
            <a:off x="2211776" y="4234817"/>
            <a:ext cx="1806794" cy="1410041"/>
            <a:chOff x="2112922" y="3592263"/>
            <a:chExt cx="1806794" cy="1410041"/>
          </a:xfrm>
        </p:grpSpPr>
        <p:grpSp>
          <p:nvGrpSpPr>
            <p:cNvPr id="34" name="그룹 33"/>
            <p:cNvGrpSpPr/>
            <p:nvPr/>
          </p:nvGrpSpPr>
          <p:grpSpPr>
            <a:xfrm>
              <a:off x="3111787" y="4194375"/>
              <a:ext cx="807929" cy="807929"/>
              <a:chOff x="3113376" y="4194375"/>
              <a:chExt cx="807929" cy="807929"/>
            </a:xfrm>
          </p:grpSpPr>
          <p:sp>
            <p:nvSpPr>
              <p:cNvPr id="44" name="타원 43"/>
              <p:cNvSpPr/>
              <p:nvPr/>
            </p:nvSpPr>
            <p:spPr>
              <a:xfrm>
                <a:off x="3113376" y="4194375"/>
                <a:ext cx="807929" cy="807929"/>
              </a:xfrm>
              <a:prstGeom prst="ellipse">
                <a:avLst/>
              </a:prstGeom>
              <a:solidFill>
                <a:srgbClr val="F7F7F7"/>
              </a:solidFill>
              <a:ln w="19050">
                <a:solidFill>
                  <a:schemeClr val="bg1"/>
                </a:solidFill>
              </a:ln>
              <a:effectLst>
                <a:outerShdw blurRad="279400" dist="177800" dir="8100000" sx="94000" sy="94000" algn="tr" rotWithShape="0">
                  <a:prstClr val="black">
                    <a:alpha val="3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45" name="Group 20"/>
              <p:cNvGrpSpPr>
                <a:grpSpLocks noChangeAspect="1"/>
              </p:cNvGrpSpPr>
              <p:nvPr/>
            </p:nvGrpSpPr>
            <p:grpSpPr bwMode="auto">
              <a:xfrm>
                <a:off x="3373442" y="4402055"/>
                <a:ext cx="287796" cy="392567"/>
                <a:chOff x="2597" y="4163"/>
                <a:chExt cx="217" cy="296"/>
              </a:xfrm>
              <a:solidFill>
                <a:schemeClr val="tx1">
                  <a:lumMod val="65000"/>
                  <a:lumOff val="35000"/>
                </a:schemeClr>
              </a:solidFill>
            </p:grpSpPr>
            <p:sp>
              <p:nvSpPr>
                <p:cNvPr id="46" name="Freeform 22"/>
                <p:cNvSpPr>
                  <a:spLocks noEditPoints="1"/>
                </p:cNvSpPr>
                <p:nvPr/>
              </p:nvSpPr>
              <p:spPr bwMode="auto">
                <a:xfrm>
                  <a:off x="2630" y="4163"/>
                  <a:ext cx="151" cy="176"/>
                </a:xfrm>
                <a:custGeom>
                  <a:avLst/>
                  <a:gdLst>
                    <a:gd name="T0" fmla="*/ 410 w 1662"/>
                    <a:gd name="T1" fmla="*/ 645 h 1942"/>
                    <a:gd name="T2" fmla="*/ 309 w 1662"/>
                    <a:gd name="T3" fmla="*/ 847 h 1942"/>
                    <a:gd name="T4" fmla="*/ 255 w 1662"/>
                    <a:gd name="T5" fmla="*/ 1023 h 1942"/>
                    <a:gd name="T6" fmla="*/ 263 w 1662"/>
                    <a:gd name="T7" fmla="*/ 1206 h 1942"/>
                    <a:gd name="T8" fmla="*/ 347 w 1662"/>
                    <a:gd name="T9" fmla="*/ 1429 h 1942"/>
                    <a:gd name="T10" fmla="*/ 476 w 1662"/>
                    <a:gd name="T11" fmla="*/ 1620 h 1942"/>
                    <a:gd name="T12" fmla="*/ 638 w 1662"/>
                    <a:gd name="T13" fmla="*/ 1753 h 1942"/>
                    <a:gd name="T14" fmla="*/ 825 w 1662"/>
                    <a:gd name="T15" fmla="*/ 1803 h 1942"/>
                    <a:gd name="T16" fmla="*/ 1013 w 1662"/>
                    <a:gd name="T17" fmla="*/ 1753 h 1942"/>
                    <a:gd name="T18" fmla="*/ 1176 w 1662"/>
                    <a:gd name="T19" fmla="*/ 1619 h 1942"/>
                    <a:gd name="T20" fmla="*/ 1305 w 1662"/>
                    <a:gd name="T21" fmla="*/ 1428 h 1942"/>
                    <a:gd name="T22" fmla="*/ 1388 w 1662"/>
                    <a:gd name="T23" fmla="*/ 1205 h 1942"/>
                    <a:gd name="T24" fmla="*/ 1418 w 1662"/>
                    <a:gd name="T25" fmla="*/ 974 h 1942"/>
                    <a:gd name="T26" fmla="*/ 1266 w 1662"/>
                    <a:gd name="T27" fmla="*/ 836 h 1942"/>
                    <a:gd name="T28" fmla="*/ 1012 w 1662"/>
                    <a:gd name="T29" fmla="*/ 794 h 1942"/>
                    <a:gd name="T30" fmla="*/ 806 w 1662"/>
                    <a:gd name="T31" fmla="*/ 713 h 1942"/>
                    <a:gd name="T32" fmla="*/ 646 w 1662"/>
                    <a:gd name="T33" fmla="*/ 610 h 1942"/>
                    <a:gd name="T34" fmla="*/ 526 w 1662"/>
                    <a:gd name="T35" fmla="*/ 499 h 1942"/>
                    <a:gd name="T36" fmla="*/ 944 w 1662"/>
                    <a:gd name="T37" fmla="*/ 23 h 1942"/>
                    <a:gd name="T38" fmla="*/ 1152 w 1662"/>
                    <a:gd name="T39" fmla="*/ 118 h 1942"/>
                    <a:gd name="T40" fmla="*/ 1271 w 1662"/>
                    <a:gd name="T41" fmla="*/ 205 h 1942"/>
                    <a:gd name="T42" fmla="*/ 1388 w 1662"/>
                    <a:gd name="T43" fmla="*/ 323 h 1942"/>
                    <a:gd name="T44" fmla="*/ 1455 w 1662"/>
                    <a:gd name="T45" fmla="*/ 429 h 1942"/>
                    <a:gd name="T46" fmla="*/ 1524 w 1662"/>
                    <a:gd name="T47" fmla="*/ 626 h 1942"/>
                    <a:gd name="T48" fmla="*/ 1555 w 1662"/>
                    <a:gd name="T49" fmla="*/ 892 h 1942"/>
                    <a:gd name="T50" fmla="*/ 1619 w 1662"/>
                    <a:gd name="T51" fmla="*/ 939 h 1942"/>
                    <a:gd name="T52" fmla="*/ 1657 w 1662"/>
                    <a:gd name="T53" fmla="*/ 1032 h 1942"/>
                    <a:gd name="T54" fmla="*/ 1655 w 1662"/>
                    <a:gd name="T55" fmla="*/ 1183 h 1942"/>
                    <a:gd name="T56" fmla="*/ 1611 w 1662"/>
                    <a:gd name="T57" fmla="*/ 1304 h 1942"/>
                    <a:gd name="T58" fmla="*/ 1537 w 1662"/>
                    <a:gd name="T59" fmla="*/ 1372 h 1942"/>
                    <a:gd name="T60" fmla="*/ 1445 w 1662"/>
                    <a:gd name="T61" fmla="*/ 1454 h 1942"/>
                    <a:gd name="T62" fmla="*/ 1313 w 1662"/>
                    <a:gd name="T63" fmla="*/ 1670 h 1942"/>
                    <a:gd name="T64" fmla="*/ 1141 w 1662"/>
                    <a:gd name="T65" fmla="*/ 1836 h 1942"/>
                    <a:gd name="T66" fmla="*/ 937 w 1662"/>
                    <a:gd name="T67" fmla="*/ 1930 h 1942"/>
                    <a:gd name="T68" fmla="*/ 714 w 1662"/>
                    <a:gd name="T69" fmla="*/ 1930 h 1942"/>
                    <a:gd name="T70" fmla="*/ 510 w 1662"/>
                    <a:gd name="T71" fmla="*/ 1836 h 1942"/>
                    <a:gd name="T72" fmla="*/ 337 w 1662"/>
                    <a:gd name="T73" fmla="*/ 1669 h 1942"/>
                    <a:gd name="T74" fmla="*/ 205 w 1662"/>
                    <a:gd name="T75" fmla="*/ 1452 h 1942"/>
                    <a:gd name="T76" fmla="*/ 111 w 1662"/>
                    <a:gd name="T77" fmla="*/ 1364 h 1942"/>
                    <a:gd name="T78" fmla="*/ 39 w 1662"/>
                    <a:gd name="T79" fmla="*/ 1284 h 1942"/>
                    <a:gd name="T80" fmla="*/ 2 w 1662"/>
                    <a:gd name="T81" fmla="*/ 1143 h 1942"/>
                    <a:gd name="T82" fmla="*/ 9 w 1662"/>
                    <a:gd name="T83" fmla="*/ 1009 h 1942"/>
                    <a:gd name="T84" fmla="*/ 50 w 1662"/>
                    <a:gd name="T85" fmla="*/ 930 h 1942"/>
                    <a:gd name="T86" fmla="*/ 98 w 1662"/>
                    <a:gd name="T87" fmla="*/ 851 h 1942"/>
                    <a:gd name="T88" fmla="*/ 85 w 1662"/>
                    <a:gd name="T89" fmla="*/ 643 h 1942"/>
                    <a:gd name="T90" fmla="*/ 120 w 1662"/>
                    <a:gd name="T91" fmla="*/ 487 h 1942"/>
                    <a:gd name="T92" fmla="*/ 183 w 1662"/>
                    <a:gd name="T93" fmla="*/ 377 h 1942"/>
                    <a:gd name="T94" fmla="*/ 257 w 1662"/>
                    <a:gd name="T95" fmla="*/ 305 h 1942"/>
                    <a:gd name="T96" fmla="*/ 319 w 1662"/>
                    <a:gd name="T97" fmla="*/ 266 h 1942"/>
                    <a:gd name="T98" fmla="*/ 352 w 1662"/>
                    <a:gd name="T99" fmla="*/ 246 h 1942"/>
                    <a:gd name="T100" fmla="*/ 390 w 1662"/>
                    <a:gd name="T101" fmla="*/ 196 h 1942"/>
                    <a:gd name="T102" fmla="*/ 459 w 1662"/>
                    <a:gd name="T103" fmla="*/ 127 h 1942"/>
                    <a:gd name="T104" fmla="*/ 559 w 1662"/>
                    <a:gd name="T105" fmla="*/ 57 h 1942"/>
                    <a:gd name="T106" fmla="*/ 690 w 1662"/>
                    <a:gd name="T107" fmla="*/ 10 h 19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1662" h="1942">
                      <a:moveTo>
                        <a:pt x="526" y="499"/>
                      </a:moveTo>
                      <a:lnTo>
                        <a:pt x="484" y="546"/>
                      </a:lnTo>
                      <a:lnTo>
                        <a:pt x="445" y="595"/>
                      </a:lnTo>
                      <a:lnTo>
                        <a:pt x="410" y="645"/>
                      </a:lnTo>
                      <a:lnTo>
                        <a:pt x="379" y="696"/>
                      </a:lnTo>
                      <a:lnTo>
                        <a:pt x="352" y="747"/>
                      </a:lnTo>
                      <a:lnTo>
                        <a:pt x="329" y="797"/>
                      </a:lnTo>
                      <a:lnTo>
                        <a:pt x="309" y="847"/>
                      </a:lnTo>
                      <a:lnTo>
                        <a:pt x="291" y="895"/>
                      </a:lnTo>
                      <a:lnTo>
                        <a:pt x="277" y="941"/>
                      </a:lnTo>
                      <a:lnTo>
                        <a:pt x="264" y="984"/>
                      </a:lnTo>
                      <a:lnTo>
                        <a:pt x="255" y="1023"/>
                      </a:lnTo>
                      <a:lnTo>
                        <a:pt x="247" y="1059"/>
                      </a:lnTo>
                      <a:lnTo>
                        <a:pt x="241" y="1091"/>
                      </a:lnTo>
                      <a:lnTo>
                        <a:pt x="250" y="1148"/>
                      </a:lnTo>
                      <a:lnTo>
                        <a:pt x="263" y="1206"/>
                      </a:lnTo>
                      <a:lnTo>
                        <a:pt x="280" y="1263"/>
                      </a:lnTo>
                      <a:lnTo>
                        <a:pt x="299" y="1320"/>
                      </a:lnTo>
                      <a:lnTo>
                        <a:pt x="322" y="1375"/>
                      </a:lnTo>
                      <a:lnTo>
                        <a:pt x="347" y="1429"/>
                      </a:lnTo>
                      <a:lnTo>
                        <a:pt x="375" y="1480"/>
                      </a:lnTo>
                      <a:lnTo>
                        <a:pt x="406" y="1530"/>
                      </a:lnTo>
                      <a:lnTo>
                        <a:pt x="440" y="1576"/>
                      </a:lnTo>
                      <a:lnTo>
                        <a:pt x="476" y="1620"/>
                      </a:lnTo>
                      <a:lnTo>
                        <a:pt x="513" y="1659"/>
                      </a:lnTo>
                      <a:lnTo>
                        <a:pt x="553" y="1695"/>
                      </a:lnTo>
                      <a:lnTo>
                        <a:pt x="594" y="1726"/>
                      </a:lnTo>
                      <a:lnTo>
                        <a:pt x="638" y="1753"/>
                      </a:lnTo>
                      <a:lnTo>
                        <a:pt x="683" y="1774"/>
                      </a:lnTo>
                      <a:lnTo>
                        <a:pt x="729" y="1789"/>
                      </a:lnTo>
                      <a:lnTo>
                        <a:pt x="777" y="1800"/>
                      </a:lnTo>
                      <a:lnTo>
                        <a:pt x="825" y="1803"/>
                      </a:lnTo>
                      <a:lnTo>
                        <a:pt x="875" y="1800"/>
                      </a:lnTo>
                      <a:lnTo>
                        <a:pt x="922" y="1789"/>
                      </a:lnTo>
                      <a:lnTo>
                        <a:pt x="968" y="1774"/>
                      </a:lnTo>
                      <a:lnTo>
                        <a:pt x="1013" y="1753"/>
                      </a:lnTo>
                      <a:lnTo>
                        <a:pt x="1056" y="1726"/>
                      </a:lnTo>
                      <a:lnTo>
                        <a:pt x="1099" y="1695"/>
                      </a:lnTo>
                      <a:lnTo>
                        <a:pt x="1139" y="1659"/>
                      </a:lnTo>
                      <a:lnTo>
                        <a:pt x="1176" y="1619"/>
                      </a:lnTo>
                      <a:lnTo>
                        <a:pt x="1212" y="1576"/>
                      </a:lnTo>
                      <a:lnTo>
                        <a:pt x="1245" y="1529"/>
                      </a:lnTo>
                      <a:lnTo>
                        <a:pt x="1276" y="1480"/>
                      </a:lnTo>
                      <a:lnTo>
                        <a:pt x="1305" y="1428"/>
                      </a:lnTo>
                      <a:lnTo>
                        <a:pt x="1330" y="1374"/>
                      </a:lnTo>
                      <a:lnTo>
                        <a:pt x="1353" y="1319"/>
                      </a:lnTo>
                      <a:lnTo>
                        <a:pt x="1372" y="1262"/>
                      </a:lnTo>
                      <a:lnTo>
                        <a:pt x="1388" y="1205"/>
                      </a:lnTo>
                      <a:lnTo>
                        <a:pt x="1401" y="1147"/>
                      </a:lnTo>
                      <a:lnTo>
                        <a:pt x="1411" y="1089"/>
                      </a:lnTo>
                      <a:lnTo>
                        <a:pt x="1416" y="1032"/>
                      </a:lnTo>
                      <a:lnTo>
                        <a:pt x="1418" y="974"/>
                      </a:lnTo>
                      <a:lnTo>
                        <a:pt x="1417" y="904"/>
                      </a:lnTo>
                      <a:lnTo>
                        <a:pt x="1414" y="838"/>
                      </a:lnTo>
                      <a:lnTo>
                        <a:pt x="1339" y="839"/>
                      </a:lnTo>
                      <a:lnTo>
                        <a:pt x="1266" y="836"/>
                      </a:lnTo>
                      <a:lnTo>
                        <a:pt x="1198" y="830"/>
                      </a:lnTo>
                      <a:lnTo>
                        <a:pt x="1133" y="820"/>
                      </a:lnTo>
                      <a:lnTo>
                        <a:pt x="1070" y="808"/>
                      </a:lnTo>
                      <a:lnTo>
                        <a:pt x="1012" y="794"/>
                      </a:lnTo>
                      <a:lnTo>
                        <a:pt x="956" y="777"/>
                      </a:lnTo>
                      <a:lnTo>
                        <a:pt x="903" y="757"/>
                      </a:lnTo>
                      <a:lnTo>
                        <a:pt x="853" y="737"/>
                      </a:lnTo>
                      <a:lnTo>
                        <a:pt x="806" y="713"/>
                      </a:lnTo>
                      <a:lnTo>
                        <a:pt x="762" y="690"/>
                      </a:lnTo>
                      <a:lnTo>
                        <a:pt x="721" y="664"/>
                      </a:lnTo>
                      <a:lnTo>
                        <a:pt x="682" y="638"/>
                      </a:lnTo>
                      <a:lnTo>
                        <a:pt x="646" y="610"/>
                      </a:lnTo>
                      <a:lnTo>
                        <a:pt x="612" y="583"/>
                      </a:lnTo>
                      <a:lnTo>
                        <a:pt x="581" y="555"/>
                      </a:lnTo>
                      <a:lnTo>
                        <a:pt x="552" y="527"/>
                      </a:lnTo>
                      <a:lnTo>
                        <a:pt x="526" y="499"/>
                      </a:lnTo>
                      <a:close/>
                      <a:moveTo>
                        <a:pt x="808" y="0"/>
                      </a:moveTo>
                      <a:lnTo>
                        <a:pt x="851" y="3"/>
                      </a:lnTo>
                      <a:lnTo>
                        <a:pt x="897" y="11"/>
                      </a:lnTo>
                      <a:lnTo>
                        <a:pt x="944" y="23"/>
                      </a:lnTo>
                      <a:lnTo>
                        <a:pt x="993" y="39"/>
                      </a:lnTo>
                      <a:lnTo>
                        <a:pt x="1044" y="60"/>
                      </a:lnTo>
                      <a:lnTo>
                        <a:pt x="1097" y="86"/>
                      </a:lnTo>
                      <a:lnTo>
                        <a:pt x="1152" y="118"/>
                      </a:lnTo>
                      <a:lnTo>
                        <a:pt x="1179" y="135"/>
                      </a:lnTo>
                      <a:lnTo>
                        <a:pt x="1208" y="155"/>
                      </a:lnTo>
                      <a:lnTo>
                        <a:pt x="1239" y="179"/>
                      </a:lnTo>
                      <a:lnTo>
                        <a:pt x="1271" y="205"/>
                      </a:lnTo>
                      <a:lnTo>
                        <a:pt x="1304" y="233"/>
                      </a:lnTo>
                      <a:lnTo>
                        <a:pt x="1334" y="261"/>
                      </a:lnTo>
                      <a:lnTo>
                        <a:pt x="1363" y="292"/>
                      </a:lnTo>
                      <a:lnTo>
                        <a:pt x="1388" y="323"/>
                      </a:lnTo>
                      <a:lnTo>
                        <a:pt x="1409" y="353"/>
                      </a:lnTo>
                      <a:lnTo>
                        <a:pt x="1409" y="353"/>
                      </a:lnTo>
                      <a:lnTo>
                        <a:pt x="1433" y="389"/>
                      </a:lnTo>
                      <a:lnTo>
                        <a:pt x="1455" y="429"/>
                      </a:lnTo>
                      <a:lnTo>
                        <a:pt x="1475" y="472"/>
                      </a:lnTo>
                      <a:lnTo>
                        <a:pt x="1493" y="519"/>
                      </a:lnTo>
                      <a:lnTo>
                        <a:pt x="1509" y="570"/>
                      </a:lnTo>
                      <a:lnTo>
                        <a:pt x="1524" y="626"/>
                      </a:lnTo>
                      <a:lnTo>
                        <a:pt x="1535" y="685"/>
                      </a:lnTo>
                      <a:lnTo>
                        <a:pt x="1545" y="749"/>
                      </a:lnTo>
                      <a:lnTo>
                        <a:pt x="1551" y="817"/>
                      </a:lnTo>
                      <a:lnTo>
                        <a:pt x="1555" y="892"/>
                      </a:lnTo>
                      <a:lnTo>
                        <a:pt x="1573" y="900"/>
                      </a:lnTo>
                      <a:lnTo>
                        <a:pt x="1590" y="910"/>
                      </a:lnTo>
                      <a:lnTo>
                        <a:pt x="1605" y="922"/>
                      </a:lnTo>
                      <a:lnTo>
                        <a:pt x="1619" y="939"/>
                      </a:lnTo>
                      <a:lnTo>
                        <a:pt x="1632" y="957"/>
                      </a:lnTo>
                      <a:lnTo>
                        <a:pt x="1642" y="979"/>
                      </a:lnTo>
                      <a:lnTo>
                        <a:pt x="1651" y="1003"/>
                      </a:lnTo>
                      <a:lnTo>
                        <a:pt x="1657" y="1032"/>
                      </a:lnTo>
                      <a:lnTo>
                        <a:pt x="1661" y="1064"/>
                      </a:lnTo>
                      <a:lnTo>
                        <a:pt x="1662" y="1102"/>
                      </a:lnTo>
                      <a:lnTo>
                        <a:pt x="1660" y="1143"/>
                      </a:lnTo>
                      <a:lnTo>
                        <a:pt x="1655" y="1183"/>
                      </a:lnTo>
                      <a:lnTo>
                        <a:pt x="1648" y="1218"/>
                      </a:lnTo>
                      <a:lnTo>
                        <a:pt x="1638" y="1250"/>
                      </a:lnTo>
                      <a:lnTo>
                        <a:pt x="1625" y="1278"/>
                      </a:lnTo>
                      <a:lnTo>
                        <a:pt x="1611" y="1304"/>
                      </a:lnTo>
                      <a:lnTo>
                        <a:pt x="1595" y="1325"/>
                      </a:lnTo>
                      <a:lnTo>
                        <a:pt x="1577" y="1344"/>
                      </a:lnTo>
                      <a:lnTo>
                        <a:pt x="1558" y="1360"/>
                      </a:lnTo>
                      <a:lnTo>
                        <a:pt x="1537" y="1372"/>
                      </a:lnTo>
                      <a:lnTo>
                        <a:pt x="1515" y="1382"/>
                      </a:lnTo>
                      <a:lnTo>
                        <a:pt x="1493" y="1390"/>
                      </a:lnTo>
                      <a:lnTo>
                        <a:pt x="1471" y="1395"/>
                      </a:lnTo>
                      <a:lnTo>
                        <a:pt x="1445" y="1454"/>
                      </a:lnTo>
                      <a:lnTo>
                        <a:pt x="1416" y="1512"/>
                      </a:lnTo>
                      <a:lnTo>
                        <a:pt x="1385" y="1567"/>
                      </a:lnTo>
                      <a:lnTo>
                        <a:pt x="1350" y="1620"/>
                      </a:lnTo>
                      <a:lnTo>
                        <a:pt x="1313" y="1670"/>
                      </a:lnTo>
                      <a:lnTo>
                        <a:pt x="1273" y="1717"/>
                      </a:lnTo>
                      <a:lnTo>
                        <a:pt x="1231" y="1761"/>
                      </a:lnTo>
                      <a:lnTo>
                        <a:pt x="1187" y="1801"/>
                      </a:lnTo>
                      <a:lnTo>
                        <a:pt x="1141" y="1836"/>
                      </a:lnTo>
                      <a:lnTo>
                        <a:pt x="1092" y="1868"/>
                      </a:lnTo>
                      <a:lnTo>
                        <a:pt x="1042" y="1893"/>
                      </a:lnTo>
                      <a:lnTo>
                        <a:pt x="990" y="1915"/>
                      </a:lnTo>
                      <a:lnTo>
                        <a:pt x="937" y="1930"/>
                      </a:lnTo>
                      <a:lnTo>
                        <a:pt x="882" y="1939"/>
                      </a:lnTo>
                      <a:lnTo>
                        <a:pt x="825" y="1942"/>
                      </a:lnTo>
                      <a:lnTo>
                        <a:pt x="769" y="1939"/>
                      </a:lnTo>
                      <a:lnTo>
                        <a:pt x="714" y="1930"/>
                      </a:lnTo>
                      <a:lnTo>
                        <a:pt x="661" y="1915"/>
                      </a:lnTo>
                      <a:lnTo>
                        <a:pt x="608" y="1893"/>
                      </a:lnTo>
                      <a:lnTo>
                        <a:pt x="558" y="1867"/>
                      </a:lnTo>
                      <a:lnTo>
                        <a:pt x="510" y="1836"/>
                      </a:lnTo>
                      <a:lnTo>
                        <a:pt x="464" y="1800"/>
                      </a:lnTo>
                      <a:lnTo>
                        <a:pt x="419" y="1760"/>
                      </a:lnTo>
                      <a:lnTo>
                        <a:pt x="377" y="1716"/>
                      </a:lnTo>
                      <a:lnTo>
                        <a:pt x="337" y="1669"/>
                      </a:lnTo>
                      <a:lnTo>
                        <a:pt x="300" y="1618"/>
                      </a:lnTo>
                      <a:lnTo>
                        <a:pt x="266" y="1565"/>
                      </a:lnTo>
                      <a:lnTo>
                        <a:pt x="234" y="1510"/>
                      </a:lnTo>
                      <a:lnTo>
                        <a:pt x="205" y="1452"/>
                      </a:lnTo>
                      <a:lnTo>
                        <a:pt x="179" y="1392"/>
                      </a:lnTo>
                      <a:lnTo>
                        <a:pt x="156" y="1386"/>
                      </a:lnTo>
                      <a:lnTo>
                        <a:pt x="133" y="1376"/>
                      </a:lnTo>
                      <a:lnTo>
                        <a:pt x="111" y="1364"/>
                      </a:lnTo>
                      <a:lnTo>
                        <a:pt x="91" y="1349"/>
                      </a:lnTo>
                      <a:lnTo>
                        <a:pt x="72" y="1330"/>
                      </a:lnTo>
                      <a:lnTo>
                        <a:pt x="55" y="1309"/>
                      </a:lnTo>
                      <a:lnTo>
                        <a:pt x="39" y="1284"/>
                      </a:lnTo>
                      <a:lnTo>
                        <a:pt x="26" y="1254"/>
                      </a:lnTo>
                      <a:lnTo>
                        <a:pt x="15" y="1221"/>
                      </a:lnTo>
                      <a:lnTo>
                        <a:pt x="7" y="1184"/>
                      </a:lnTo>
                      <a:lnTo>
                        <a:pt x="2" y="1143"/>
                      </a:lnTo>
                      <a:lnTo>
                        <a:pt x="0" y="1104"/>
                      </a:lnTo>
                      <a:lnTo>
                        <a:pt x="1" y="1068"/>
                      </a:lnTo>
                      <a:lnTo>
                        <a:pt x="4" y="1038"/>
                      </a:lnTo>
                      <a:lnTo>
                        <a:pt x="9" y="1009"/>
                      </a:lnTo>
                      <a:lnTo>
                        <a:pt x="17" y="985"/>
                      </a:lnTo>
                      <a:lnTo>
                        <a:pt x="27" y="964"/>
                      </a:lnTo>
                      <a:lnTo>
                        <a:pt x="38" y="946"/>
                      </a:lnTo>
                      <a:lnTo>
                        <a:pt x="50" y="930"/>
                      </a:lnTo>
                      <a:lnTo>
                        <a:pt x="65" y="916"/>
                      </a:lnTo>
                      <a:lnTo>
                        <a:pt x="80" y="906"/>
                      </a:lnTo>
                      <a:lnTo>
                        <a:pt x="96" y="897"/>
                      </a:lnTo>
                      <a:lnTo>
                        <a:pt x="98" y="851"/>
                      </a:lnTo>
                      <a:lnTo>
                        <a:pt x="89" y="794"/>
                      </a:lnTo>
                      <a:lnTo>
                        <a:pt x="85" y="740"/>
                      </a:lnTo>
                      <a:lnTo>
                        <a:pt x="83" y="690"/>
                      </a:lnTo>
                      <a:lnTo>
                        <a:pt x="85" y="643"/>
                      </a:lnTo>
                      <a:lnTo>
                        <a:pt x="90" y="599"/>
                      </a:lnTo>
                      <a:lnTo>
                        <a:pt x="98" y="559"/>
                      </a:lnTo>
                      <a:lnTo>
                        <a:pt x="108" y="522"/>
                      </a:lnTo>
                      <a:lnTo>
                        <a:pt x="120" y="487"/>
                      </a:lnTo>
                      <a:lnTo>
                        <a:pt x="134" y="455"/>
                      </a:lnTo>
                      <a:lnTo>
                        <a:pt x="149" y="427"/>
                      </a:lnTo>
                      <a:lnTo>
                        <a:pt x="166" y="400"/>
                      </a:lnTo>
                      <a:lnTo>
                        <a:pt x="183" y="377"/>
                      </a:lnTo>
                      <a:lnTo>
                        <a:pt x="202" y="355"/>
                      </a:lnTo>
                      <a:lnTo>
                        <a:pt x="220" y="337"/>
                      </a:lnTo>
                      <a:lnTo>
                        <a:pt x="239" y="320"/>
                      </a:lnTo>
                      <a:lnTo>
                        <a:pt x="257" y="305"/>
                      </a:lnTo>
                      <a:lnTo>
                        <a:pt x="274" y="293"/>
                      </a:lnTo>
                      <a:lnTo>
                        <a:pt x="290" y="282"/>
                      </a:lnTo>
                      <a:lnTo>
                        <a:pt x="305" y="273"/>
                      </a:lnTo>
                      <a:lnTo>
                        <a:pt x="319" y="266"/>
                      </a:lnTo>
                      <a:lnTo>
                        <a:pt x="331" y="260"/>
                      </a:lnTo>
                      <a:lnTo>
                        <a:pt x="341" y="255"/>
                      </a:lnTo>
                      <a:lnTo>
                        <a:pt x="348" y="253"/>
                      </a:lnTo>
                      <a:lnTo>
                        <a:pt x="352" y="246"/>
                      </a:lnTo>
                      <a:lnTo>
                        <a:pt x="359" y="237"/>
                      </a:lnTo>
                      <a:lnTo>
                        <a:pt x="367" y="225"/>
                      </a:lnTo>
                      <a:lnTo>
                        <a:pt x="377" y="212"/>
                      </a:lnTo>
                      <a:lnTo>
                        <a:pt x="390" y="196"/>
                      </a:lnTo>
                      <a:lnTo>
                        <a:pt x="404" y="180"/>
                      </a:lnTo>
                      <a:lnTo>
                        <a:pt x="421" y="163"/>
                      </a:lnTo>
                      <a:lnTo>
                        <a:pt x="439" y="145"/>
                      </a:lnTo>
                      <a:lnTo>
                        <a:pt x="459" y="127"/>
                      </a:lnTo>
                      <a:lnTo>
                        <a:pt x="481" y="108"/>
                      </a:lnTo>
                      <a:lnTo>
                        <a:pt x="505" y="91"/>
                      </a:lnTo>
                      <a:lnTo>
                        <a:pt x="531" y="74"/>
                      </a:lnTo>
                      <a:lnTo>
                        <a:pt x="559" y="57"/>
                      </a:lnTo>
                      <a:lnTo>
                        <a:pt x="589" y="43"/>
                      </a:lnTo>
                      <a:lnTo>
                        <a:pt x="620" y="30"/>
                      </a:lnTo>
                      <a:lnTo>
                        <a:pt x="655" y="19"/>
                      </a:lnTo>
                      <a:lnTo>
                        <a:pt x="690" y="10"/>
                      </a:lnTo>
                      <a:lnTo>
                        <a:pt x="728" y="3"/>
                      </a:lnTo>
                      <a:lnTo>
                        <a:pt x="767" y="0"/>
                      </a:lnTo>
                      <a:lnTo>
                        <a:pt x="808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7" name="Freeform 23"/>
                <p:cNvSpPr>
                  <a:spLocks noEditPoints="1"/>
                </p:cNvSpPr>
                <p:nvPr/>
              </p:nvSpPr>
              <p:spPr bwMode="auto">
                <a:xfrm>
                  <a:off x="2664" y="4250"/>
                  <a:ext cx="83" cy="27"/>
                </a:xfrm>
                <a:custGeom>
                  <a:avLst/>
                  <a:gdLst>
                    <a:gd name="T0" fmla="*/ 613 w 916"/>
                    <a:gd name="T1" fmla="*/ 78 h 300"/>
                    <a:gd name="T2" fmla="*/ 561 w 916"/>
                    <a:gd name="T3" fmla="*/ 109 h 300"/>
                    <a:gd name="T4" fmla="*/ 554 w 916"/>
                    <a:gd name="T5" fmla="*/ 165 h 300"/>
                    <a:gd name="T6" fmla="*/ 579 w 916"/>
                    <a:gd name="T7" fmla="*/ 210 h 300"/>
                    <a:gd name="T8" fmla="*/ 665 w 916"/>
                    <a:gd name="T9" fmla="*/ 229 h 300"/>
                    <a:gd name="T10" fmla="*/ 787 w 916"/>
                    <a:gd name="T11" fmla="*/ 223 h 300"/>
                    <a:gd name="T12" fmla="*/ 839 w 916"/>
                    <a:gd name="T13" fmla="*/ 191 h 300"/>
                    <a:gd name="T14" fmla="*/ 846 w 916"/>
                    <a:gd name="T15" fmla="*/ 135 h 300"/>
                    <a:gd name="T16" fmla="*/ 820 w 916"/>
                    <a:gd name="T17" fmla="*/ 90 h 300"/>
                    <a:gd name="T18" fmla="*/ 734 w 916"/>
                    <a:gd name="T19" fmla="*/ 72 h 300"/>
                    <a:gd name="T20" fmla="*/ 153 w 916"/>
                    <a:gd name="T21" fmla="*/ 74 h 300"/>
                    <a:gd name="T22" fmla="*/ 85 w 916"/>
                    <a:gd name="T23" fmla="*/ 99 h 300"/>
                    <a:gd name="T24" fmla="*/ 70 w 916"/>
                    <a:gd name="T25" fmla="*/ 150 h 300"/>
                    <a:gd name="T26" fmla="*/ 85 w 916"/>
                    <a:gd name="T27" fmla="*/ 201 h 300"/>
                    <a:gd name="T28" fmla="*/ 153 w 916"/>
                    <a:gd name="T29" fmla="*/ 227 h 300"/>
                    <a:gd name="T30" fmla="*/ 280 w 916"/>
                    <a:gd name="T31" fmla="*/ 227 h 300"/>
                    <a:gd name="T32" fmla="*/ 348 w 916"/>
                    <a:gd name="T33" fmla="*/ 201 h 300"/>
                    <a:gd name="T34" fmla="*/ 363 w 916"/>
                    <a:gd name="T35" fmla="*/ 150 h 300"/>
                    <a:gd name="T36" fmla="*/ 348 w 916"/>
                    <a:gd name="T37" fmla="*/ 99 h 300"/>
                    <a:gd name="T38" fmla="*/ 280 w 916"/>
                    <a:gd name="T39" fmla="*/ 74 h 300"/>
                    <a:gd name="T40" fmla="*/ 234 w 916"/>
                    <a:gd name="T41" fmla="*/ 0 h 300"/>
                    <a:gd name="T42" fmla="*/ 321 w 916"/>
                    <a:gd name="T43" fmla="*/ 9 h 300"/>
                    <a:gd name="T44" fmla="*/ 400 w 916"/>
                    <a:gd name="T45" fmla="*/ 53 h 300"/>
                    <a:gd name="T46" fmla="*/ 574 w 916"/>
                    <a:gd name="T47" fmla="*/ 17 h 300"/>
                    <a:gd name="T48" fmla="*/ 662 w 916"/>
                    <a:gd name="T49" fmla="*/ 1 h 300"/>
                    <a:gd name="T50" fmla="*/ 732 w 916"/>
                    <a:gd name="T51" fmla="*/ 0 h 300"/>
                    <a:gd name="T52" fmla="*/ 806 w 916"/>
                    <a:gd name="T53" fmla="*/ 10 h 300"/>
                    <a:gd name="T54" fmla="*/ 875 w 916"/>
                    <a:gd name="T55" fmla="*/ 45 h 300"/>
                    <a:gd name="T56" fmla="*/ 914 w 916"/>
                    <a:gd name="T57" fmla="*/ 123 h 300"/>
                    <a:gd name="T58" fmla="*/ 900 w 916"/>
                    <a:gd name="T59" fmla="*/ 223 h 300"/>
                    <a:gd name="T60" fmla="*/ 843 w 916"/>
                    <a:gd name="T61" fmla="*/ 277 h 300"/>
                    <a:gd name="T62" fmla="*/ 768 w 916"/>
                    <a:gd name="T63" fmla="*/ 297 h 300"/>
                    <a:gd name="T64" fmla="*/ 699 w 916"/>
                    <a:gd name="T65" fmla="*/ 300 h 300"/>
                    <a:gd name="T66" fmla="*/ 632 w 916"/>
                    <a:gd name="T67" fmla="*/ 297 h 300"/>
                    <a:gd name="T68" fmla="*/ 557 w 916"/>
                    <a:gd name="T69" fmla="*/ 277 h 300"/>
                    <a:gd name="T70" fmla="*/ 500 w 916"/>
                    <a:gd name="T71" fmla="*/ 224 h 300"/>
                    <a:gd name="T72" fmla="*/ 485 w 916"/>
                    <a:gd name="T73" fmla="*/ 137 h 300"/>
                    <a:gd name="T74" fmla="*/ 432 w 916"/>
                    <a:gd name="T75" fmla="*/ 150 h 300"/>
                    <a:gd name="T76" fmla="*/ 405 w 916"/>
                    <a:gd name="T77" fmla="*/ 241 h 300"/>
                    <a:gd name="T78" fmla="*/ 342 w 916"/>
                    <a:gd name="T79" fmla="*/ 284 h 300"/>
                    <a:gd name="T80" fmla="*/ 266 w 916"/>
                    <a:gd name="T81" fmla="*/ 298 h 300"/>
                    <a:gd name="T82" fmla="*/ 201 w 916"/>
                    <a:gd name="T83" fmla="*/ 299 h 300"/>
                    <a:gd name="T84" fmla="*/ 129 w 916"/>
                    <a:gd name="T85" fmla="*/ 294 h 300"/>
                    <a:gd name="T86" fmla="*/ 57 w 916"/>
                    <a:gd name="T87" fmla="*/ 267 h 300"/>
                    <a:gd name="T88" fmla="*/ 7 w 916"/>
                    <a:gd name="T89" fmla="*/ 202 h 300"/>
                    <a:gd name="T90" fmla="*/ 7 w 916"/>
                    <a:gd name="T91" fmla="*/ 98 h 300"/>
                    <a:gd name="T92" fmla="*/ 57 w 916"/>
                    <a:gd name="T93" fmla="*/ 33 h 300"/>
                    <a:gd name="T94" fmla="*/ 129 w 916"/>
                    <a:gd name="T95" fmla="*/ 6 h 300"/>
                    <a:gd name="T96" fmla="*/ 201 w 916"/>
                    <a:gd name="T97" fmla="*/ 0 h 3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916" h="300">
                      <a:moveTo>
                        <a:pt x="699" y="71"/>
                      </a:moveTo>
                      <a:lnTo>
                        <a:pt x="665" y="72"/>
                      </a:lnTo>
                      <a:lnTo>
                        <a:pt x="636" y="74"/>
                      </a:lnTo>
                      <a:lnTo>
                        <a:pt x="613" y="78"/>
                      </a:lnTo>
                      <a:lnTo>
                        <a:pt x="594" y="83"/>
                      </a:lnTo>
                      <a:lnTo>
                        <a:pt x="579" y="90"/>
                      </a:lnTo>
                      <a:lnTo>
                        <a:pt x="569" y="99"/>
                      </a:lnTo>
                      <a:lnTo>
                        <a:pt x="561" y="109"/>
                      </a:lnTo>
                      <a:lnTo>
                        <a:pt x="556" y="122"/>
                      </a:lnTo>
                      <a:lnTo>
                        <a:pt x="554" y="135"/>
                      </a:lnTo>
                      <a:lnTo>
                        <a:pt x="553" y="150"/>
                      </a:lnTo>
                      <a:lnTo>
                        <a:pt x="554" y="165"/>
                      </a:lnTo>
                      <a:lnTo>
                        <a:pt x="556" y="179"/>
                      </a:lnTo>
                      <a:lnTo>
                        <a:pt x="561" y="191"/>
                      </a:lnTo>
                      <a:lnTo>
                        <a:pt x="569" y="201"/>
                      </a:lnTo>
                      <a:lnTo>
                        <a:pt x="579" y="210"/>
                      </a:lnTo>
                      <a:lnTo>
                        <a:pt x="594" y="216"/>
                      </a:lnTo>
                      <a:lnTo>
                        <a:pt x="613" y="223"/>
                      </a:lnTo>
                      <a:lnTo>
                        <a:pt x="636" y="227"/>
                      </a:lnTo>
                      <a:lnTo>
                        <a:pt x="665" y="229"/>
                      </a:lnTo>
                      <a:lnTo>
                        <a:pt x="699" y="230"/>
                      </a:lnTo>
                      <a:lnTo>
                        <a:pt x="734" y="229"/>
                      </a:lnTo>
                      <a:lnTo>
                        <a:pt x="763" y="227"/>
                      </a:lnTo>
                      <a:lnTo>
                        <a:pt x="787" y="223"/>
                      </a:lnTo>
                      <a:lnTo>
                        <a:pt x="805" y="216"/>
                      </a:lnTo>
                      <a:lnTo>
                        <a:pt x="820" y="210"/>
                      </a:lnTo>
                      <a:lnTo>
                        <a:pt x="831" y="201"/>
                      </a:lnTo>
                      <a:lnTo>
                        <a:pt x="839" y="191"/>
                      </a:lnTo>
                      <a:lnTo>
                        <a:pt x="843" y="179"/>
                      </a:lnTo>
                      <a:lnTo>
                        <a:pt x="846" y="165"/>
                      </a:lnTo>
                      <a:lnTo>
                        <a:pt x="847" y="150"/>
                      </a:lnTo>
                      <a:lnTo>
                        <a:pt x="846" y="135"/>
                      </a:lnTo>
                      <a:lnTo>
                        <a:pt x="843" y="122"/>
                      </a:lnTo>
                      <a:lnTo>
                        <a:pt x="839" y="109"/>
                      </a:lnTo>
                      <a:lnTo>
                        <a:pt x="831" y="99"/>
                      </a:lnTo>
                      <a:lnTo>
                        <a:pt x="820" y="90"/>
                      </a:lnTo>
                      <a:lnTo>
                        <a:pt x="805" y="83"/>
                      </a:lnTo>
                      <a:lnTo>
                        <a:pt x="787" y="78"/>
                      </a:lnTo>
                      <a:lnTo>
                        <a:pt x="763" y="74"/>
                      </a:lnTo>
                      <a:lnTo>
                        <a:pt x="734" y="72"/>
                      </a:lnTo>
                      <a:lnTo>
                        <a:pt x="699" y="71"/>
                      </a:lnTo>
                      <a:close/>
                      <a:moveTo>
                        <a:pt x="216" y="71"/>
                      </a:moveTo>
                      <a:lnTo>
                        <a:pt x="182" y="72"/>
                      </a:lnTo>
                      <a:lnTo>
                        <a:pt x="153" y="74"/>
                      </a:lnTo>
                      <a:lnTo>
                        <a:pt x="130" y="78"/>
                      </a:lnTo>
                      <a:lnTo>
                        <a:pt x="111" y="83"/>
                      </a:lnTo>
                      <a:lnTo>
                        <a:pt x="96" y="90"/>
                      </a:lnTo>
                      <a:lnTo>
                        <a:pt x="85" y="99"/>
                      </a:lnTo>
                      <a:lnTo>
                        <a:pt x="78" y="109"/>
                      </a:lnTo>
                      <a:lnTo>
                        <a:pt x="73" y="122"/>
                      </a:lnTo>
                      <a:lnTo>
                        <a:pt x="70" y="135"/>
                      </a:lnTo>
                      <a:lnTo>
                        <a:pt x="70" y="150"/>
                      </a:lnTo>
                      <a:lnTo>
                        <a:pt x="70" y="165"/>
                      </a:lnTo>
                      <a:lnTo>
                        <a:pt x="73" y="179"/>
                      </a:lnTo>
                      <a:lnTo>
                        <a:pt x="78" y="191"/>
                      </a:lnTo>
                      <a:lnTo>
                        <a:pt x="85" y="201"/>
                      </a:lnTo>
                      <a:lnTo>
                        <a:pt x="96" y="210"/>
                      </a:lnTo>
                      <a:lnTo>
                        <a:pt x="111" y="216"/>
                      </a:lnTo>
                      <a:lnTo>
                        <a:pt x="130" y="223"/>
                      </a:lnTo>
                      <a:lnTo>
                        <a:pt x="153" y="227"/>
                      </a:lnTo>
                      <a:lnTo>
                        <a:pt x="182" y="229"/>
                      </a:lnTo>
                      <a:lnTo>
                        <a:pt x="216" y="230"/>
                      </a:lnTo>
                      <a:lnTo>
                        <a:pt x="250" y="229"/>
                      </a:lnTo>
                      <a:lnTo>
                        <a:pt x="280" y="227"/>
                      </a:lnTo>
                      <a:lnTo>
                        <a:pt x="304" y="223"/>
                      </a:lnTo>
                      <a:lnTo>
                        <a:pt x="322" y="216"/>
                      </a:lnTo>
                      <a:lnTo>
                        <a:pt x="337" y="210"/>
                      </a:lnTo>
                      <a:lnTo>
                        <a:pt x="348" y="201"/>
                      </a:lnTo>
                      <a:lnTo>
                        <a:pt x="355" y="191"/>
                      </a:lnTo>
                      <a:lnTo>
                        <a:pt x="360" y="179"/>
                      </a:lnTo>
                      <a:lnTo>
                        <a:pt x="363" y="165"/>
                      </a:lnTo>
                      <a:lnTo>
                        <a:pt x="363" y="150"/>
                      </a:lnTo>
                      <a:lnTo>
                        <a:pt x="363" y="135"/>
                      </a:lnTo>
                      <a:lnTo>
                        <a:pt x="360" y="122"/>
                      </a:lnTo>
                      <a:lnTo>
                        <a:pt x="355" y="109"/>
                      </a:lnTo>
                      <a:lnTo>
                        <a:pt x="348" y="99"/>
                      </a:lnTo>
                      <a:lnTo>
                        <a:pt x="337" y="90"/>
                      </a:lnTo>
                      <a:lnTo>
                        <a:pt x="322" y="83"/>
                      </a:lnTo>
                      <a:lnTo>
                        <a:pt x="304" y="78"/>
                      </a:lnTo>
                      <a:lnTo>
                        <a:pt x="280" y="74"/>
                      </a:lnTo>
                      <a:lnTo>
                        <a:pt x="250" y="72"/>
                      </a:lnTo>
                      <a:lnTo>
                        <a:pt x="216" y="71"/>
                      </a:lnTo>
                      <a:close/>
                      <a:moveTo>
                        <a:pt x="216" y="0"/>
                      </a:moveTo>
                      <a:lnTo>
                        <a:pt x="234" y="0"/>
                      </a:lnTo>
                      <a:lnTo>
                        <a:pt x="254" y="1"/>
                      </a:lnTo>
                      <a:lnTo>
                        <a:pt x="276" y="2"/>
                      </a:lnTo>
                      <a:lnTo>
                        <a:pt x="298" y="5"/>
                      </a:lnTo>
                      <a:lnTo>
                        <a:pt x="321" y="9"/>
                      </a:lnTo>
                      <a:lnTo>
                        <a:pt x="343" y="17"/>
                      </a:lnTo>
                      <a:lnTo>
                        <a:pt x="364" y="26"/>
                      </a:lnTo>
                      <a:lnTo>
                        <a:pt x="383" y="37"/>
                      </a:lnTo>
                      <a:lnTo>
                        <a:pt x="400" y="53"/>
                      </a:lnTo>
                      <a:lnTo>
                        <a:pt x="516" y="53"/>
                      </a:lnTo>
                      <a:lnTo>
                        <a:pt x="533" y="37"/>
                      </a:lnTo>
                      <a:lnTo>
                        <a:pt x="553" y="26"/>
                      </a:lnTo>
                      <a:lnTo>
                        <a:pt x="574" y="17"/>
                      </a:lnTo>
                      <a:lnTo>
                        <a:pt x="596" y="9"/>
                      </a:lnTo>
                      <a:lnTo>
                        <a:pt x="618" y="5"/>
                      </a:lnTo>
                      <a:lnTo>
                        <a:pt x="640" y="2"/>
                      </a:lnTo>
                      <a:lnTo>
                        <a:pt x="662" y="1"/>
                      </a:lnTo>
                      <a:lnTo>
                        <a:pt x="682" y="0"/>
                      </a:lnTo>
                      <a:lnTo>
                        <a:pt x="699" y="0"/>
                      </a:lnTo>
                      <a:lnTo>
                        <a:pt x="715" y="0"/>
                      </a:lnTo>
                      <a:lnTo>
                        <a:pt x="732" y="0"/>
                      </a:lnTo>
                      <a:lnTo>
                        <a:pt x="749" y="1"/>
                      </a:lnTo>
                      <a:lnTo>
                        <a:pt x="768" y="3"/>
                      </a:lnTo>
                      <a:lnTo>
                        <a:pt x="787" y="6"/>
                      </a:lnTo>
                      <a:lnTo>
                        <a:pt x="806" y="10"/>
                      </a:lnTo>
                      <a:lnTo>
                        <a:pt x="825" y="16"/>
                      </a:lnTo>
                      <a:lnTo>
                        <a:pt x="843" y="24"/>
                      </a:lnTo>
                      <a:lnTo>
                        <a:pt x="860" y="33"/>
                      </a:lnTo>
                      <a:lnTo>
                        <a:pt x="875" y="45"/>
                      </a:lnTo>
                      <a:lnTo>
                        <a:pt x="889" y="59"/>
                      </a:lnTo>
                      <a:lnTo>
                        <a:pt x="900" y="77"/>
                      </a:lnTo>
                      <a:lnTo>
                        <a:pt x="908" y="98"/>
                      </a:lnTo>
                      <a:lnTo>
                        <a:pt x="914" y="123"/>
                      </a:lnTo>
                      <a:lnTo>
                        <a:pt x="916" y="150"/>
                      </a:lnTo>
                      <a:lnTo>
                        <a:pt x="914" y="178"/>
                      </a:lnTo>
                      <a:lnTo>
                        <a:pt x="908" y="202"/>
                      </a:lnTo>
                      <a:lnTo>
                        <a:pt x="900" y="223"/>
                      </a:lnTo>
                      <a:lnTo>
                        <a:pt x="889" y="241"/>
                      </a:lnTo>
                      <a:lnTo>
                        <a:pt x="875" y="255"/>
                      </a:lnTo>
                      <a:lnTo>
                        <a:pt x="860" y="267"/>
                      </a:lnTo>
                      <a:lnTo>
                        <a:pt x="843" y="277"/>
                      </a:lnTo>
                      <a:lnTo>
                        <a:pt x="825" y="285"/>
                      </a:lnTo>
                      <a:lnTo>
                        <a:pt x="806" y="290"/>
                      </a:lnTo>
                      <a:lnTo>
                        <a:pt x="787" y="294"/>
                      </a:lnTo>
                      <a:lnTo>
                        <a:pt x="768" y="297"/>
                      </a:lnTo>
                      <a:lnTo>
                        <a:pt x="749" y="298"/>
                      </a:lnTo>
                      <a:lnTo>
                        <a:pt x="732" y="299"/>
                      </a:lnTo>
                      <a:lnTo>
                        <a:pt x="715" y="299"/>
                      </a:lnTo>
                      <a:lnTo>
                        <a:pt x="699" y="300"/>
                      </a:lnTo>
                      <a:lnTo>
                        <a:pt x="685" y="299"/>
                      </a:lnTo>
                      <a:lnTo>
                        <a:pt x="668" y="299"/>
                      </a:lnTo>
                      <a:lnTo>
                        <a:pt x="650" y="298"/>
                      </a:lnTo>
                      <a:lnTo>
                        <a:pt x="632" y="297"/>
                      </a:lnTo>
                      <a:lnTo>
                        <a:pt x="613" y="294"/>
                      </a:lnTo>
                      <a:lnTo>
                        <a:pt x="593" y="290"/>
                      </a:lnTo>
                      <a:lnTo>
                        <a:pt x="575" y="285"/>
                      </a:lnTo>
                      <a:lnTo>
                        <a:pt x="557" y="277"/>
                      </a:lnTo>
                      <a:lnTo>
                        <a:pt x="540" y="267"/>
                      </a:lnTo>
                      <a:lnTo>
                        <a:pt x="524" y="255"/>
                      </a:lnTo>
                      <a:lnTo>
                        <a:pt x="511" y="241"/>
                      </a:lnTo>
                      <a:lnTo>
                        <a:pt x="500" y="224"/>
                      </a:lnTo>
                      <a:lnTo>
                        <a:pt x="491" y="202"/>
                      </a:lnTo>
                      <a:lnTo>
                        <a:pt x="486" y="179"/>
                      </a:lnTo>
                      <a:lnTo>
                        <a:pt x="484" y="150"/>
                      </a:lnTo>
                      <a:lnTo>
                        <a:pt x="485" y="137"/>
                      </a:lnTo>
                      <a:lnTo>
                        <a:pt x="486" y="125"/>
                      </a:lnTo>
                      <a:lnTo>
                        <a:pt x="430" y="125"/>
                      </a:lnTo>
                      <a:lnTo>
                        <a:pt x="432" y="137"/>
                      </a:lnTo>
                      <a:lnTo>
                        <a:pt x="432" y="150"/>
                      </a:lnTo>
                      <a:lnTo>
                        <a:pt x="430" y="179"/>
                      </a:lnTo>
                      <a:lnTo>
                        <a:pt x="425" y="202"/>
                      </a:lnTo>
                      <a:lnTo>
                        <a:pt x="416" y="224"/>
                      </a:lnTo>
                      <a:lnTo>
                        <a:pt x="405" y="241"/>
                      </a:lnTo>
                      <a:lnTo>
                        <a:pt x="392" y="255"/>
                      </a:lnTo>
                      <a:lnTo>
                        <a:pt x="377" y="267"/>
                      </a:lnTo>
                      <a:lnTo>
                        <a:pt x="360" y="277"/>
                      </a:lnTo>
                      <a:lnTo>
                        <a:pt x="342" y="284"/>
                      </a:lnTo>
                      <a:lnTo>
                        <a:pt x="323" y="290"/>
                      </a:lnTo>
                      <a:lnTo>
                        <a:pt x="304" y="294"/>
                      </a:lnTo>
                      <a:lnTo>
                        <a:pt x="285" y="296"/>
                      </a:lnTo>
                      <a:lnTo>
                        <a:pt x="266" y="298"/>
                      </a:lnTo>
                      <a:lnTo>
                        <a:pt x="248" y="299"/>
                      </a:lnTo>
                      <a:lnTo>
                        <a:pt x="231" y="299"/>
                      </a:lnTo>
                      <a:lnTo>
                        <a:pt x="216" y="299"/>
                      </a:lnTo>
                      <a:lnTo>
                        <a:pt x="201" y="299"/>
                      </a:lnTo>
                      <a:lnTo>
                        <a:pt x="185" y="299"/>
                      </a:lnTo>
                      <a:lnTo>
                        <a:pt x="167" y="298"/>
                      </a:lnTo>
                      <a:lnTo>
                        <a:pt x="148" y="296"/>
                      </a:lnTo>
                      <a:lnTo>
                        <a:pt x="129" y="294"/>
                      </a:lnTo>
                      <a:lnTo>
                        <a:pt x="110" y="290"/>
                      </a:lnTo>
                      <a:lnTo>
                        <a:pt x="91" y="284"/>
                      </a:lnTo>
                      <a:lnTo>
                        <a:pt x="73" y="277"/>
                      </a:lnTo>
                      <a:lnTo>
                        <a:pt x="57" y="267"/>
                      </a:lnTo>
                      <a:lnTo>
                        <a:pt x="41" y="255"/>
                      </a:lnTo>
                      <a:lnTo>
                        <a:pt x="27" y="240"/>
                      </a:lnTo>
                      <a:lnTo>
                        <a:pt x="16" y="223"/>
                      </a:lnTo>
                      <a:lnTo>
                        <a:pt x="7" y="202"/>
                      </a:lnTo>
                      <a:lnTo>
                        <a:pt x="2" y="178"/>
                      </a:lnTo>
                      <a:lnTo>
                        <a:pt x="0" y="150"/>
                      </a:lnTo>
                      <a:lnTo>
                        <a:pt x="2" y="122"/>
                      </a:lnTo>
                      <a:lnTo>
                        <a:pt x="7" y="98"/>
                      </a:lnTo>
                      <a:lnTo>
                        <a:pt x="16" y="77"/>
                      </a:lnTo>
                      <a:lnTo>
                        <a:pt x="27" y="59"/>
                      </a:lnTo>
                      <a:lnTo>
                        <a:pt x="41" y="45"/>
                      </a:lnTo>
                      <a:lnTo>
                        <a:pt x="57" y="33"/>
                      </a:lnTo>
                      <a:lnTo>
                        <a:pt x="73" y="23"/>
                      </a:lnTo>
                      <a:lnTo>
                        <a:pt x="91" y="16"/>
                      </a:lnTo>
                      <a:lnTo>
                        <a:pt x="110" y="10"/>
                      </a:lnTo>
                      <a:lnTo>
                        <a:pt x="129" y="6"/>
                      </a:lnTo>
                      <a:lnTo>
                        <a:pt x="148" y="3"/>
                      </a:lnTo>
                      <a:lnTo>
                        <a:pt x="167" y="1"/>
                      </a:lnTo>
                      <a:lnTo>
                        <a:pt x="185" y="0"/>
                      </a:lnTo>
                      <a:lnTo>
                        <a:pt x="201" y="0"/>
                      </a:lnTo>
                      <a:lnTo>
                        <a:pt x="216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8" name="Freeform 24"/>
                <p:cNvSpPr>
                  <a:spLocks noEditPoints="1"/>
                </p:cNvSpPr>
                <p:nvPr/>
              </p:nvSpPr>
              <p:spPr bwMode="auto">
                <a:xfrm>
                  <a:off x="2597" y="4335"/>
                  <a:ext cx="217" cy="124"/>
                </a:xfrm>
                <a:custGeom>
                  <a:avLst/>
                  <a:gdLst>
                    <a:gd name="T0" fmla="*/ 1796 w 2393"/>
                    <a:gd name="T1" fmla="*/ 704 h 1360"/>
                    <a:gd name="T2" fmla="*/ 1761 w 2393"/>
                    <a:gd name="T3" fmla="*/ 720 h 1360"/>
                    <a:gd name="T4" fmla="*/ 1590 w 2393"/>
                    <a:gd name="T5" fmla="*/ 904 h 1360"/>
                    <a:gd name="T6" fmla="*/ 1882 w 2393"/>
                    <a:gd name="T7" fmla="*/ 733 h 1360"/>
                    <a:gd name="T8" fmla="*/ 1851 w 2393"/>
                    <a:gd name="T9" fmla="*/ 709 h 1360"/>
                    <a:gd name="T10" fmla="*/ 1814 w 2393"/>
                    <a:gd name="T11" fmla="*/ 702 h 1360"/>
                    <a:gd name="T12" fmla="*/ 1831 w 2393"/>
                    <a:gd name="T13" fmla="*/ 20 h 1360"/>
                    <a:gd name="T14" fmla="*/ 1950 w 2393"/>
                    <a:gd name="T15" fmla="*/ 61 h 1360"/>
                    <a:gd name="T16" fmla="*/ 2057 w 2393"/>
                    <a:gd name="T17" fmla="*/ 121 h 1360"/>
                    <a:gd name="T18" fmla="*/ 2154 w 2393"/>
                    <a:gd name="T19" fmla="*/ 196 h 1360"/>
                    <a:gd name="T20" fmla="*/ 2235 w 2393"/>
                    <a:gd name="T21" fmla="*/ 286 h 1360"/>
                    <a:gd name="T22" fmla="*/ 2301 w 2393"/>
                    <a:gd name="T23" fmla="*/ 388 h 1360"/>
                    <a:gd name="T24" fmla="*/ 2352 w 2393"/>
                    <a:gd name="T25" fmla="*/ 501 h 1360"/>
                    <a:gd name="T26" fmla="*/ 2382 w 2393"/>
                    <a:gd name="T27" fmla="*/ 622 h 1360"/>
                    <a:gd name="T28" fmla="*/ 2393 w 2393"/>
                    <a:gd name="T29" fmla="*/ 748 h 1360"/>
                    <a:gd name="T30" fmla="*/ 2390 w 2393"/>
                    <a:gd name="T31" fmla="*/ 1230 h 1360"/>
                    <a:gd name="T32" fmla="*/ 2370 w 2393"/>
                    <a:gd name="T33" fmla="*/ 1282 h 1360"/>
                    <a:gd name="T34" fmla="*/ 2335 w 2393"/>
                    <a:gd name="T35" fmla="*/ 1324 h 1360"/>
                    <a:gd name="T36" fmla="*/ 2286 w 2393"/>
                    <a:gd name="T37" fmla="*/ 1351 h 1360"/>
                    <a:gd name="T38" fmla="*/ 2230 w 2393"/>
                    <a:gd name="T39" fmla="*/ 1360 h 1360"/>
                    <a:gd name="T40" fmla="*/ 129 w 2393"/>
                    <a:gd name="T41" fmla="*/ 1358 h 1360"/>
                    <a:gd name="T42" fmla="*/ 77 w 2393"/>
                    <a:gd name="T43" fmla="*/ 1339 h 1360"/>
                    <a:gd name="T44" fmla="*/ 36 w 2393"/>
                    <a:gd name="T45" fmla="*/ 1304 h 1360"/>
                    <a:gd name="T46" fmla="*/ 10 w 2393"/>
                    <a:gd name="T47" fmla="*/ 1256 h 1360"/>
                    <a:gd name="T48" fmla="*/ 0 w 2393"/>
                    <a:gd name="T49" fmla="*/ 1200 h 1360"/>
                    <a:gd name="T50" fmla="*/ 3 w 2393"/>
                    <a:gd name="T51" fmla="*/ 684 h 1360"/>
                    <a:gd name="T52" fmla="*/ 23 w 2393"/>
                    <a:gd name="T53" fmla="*/ 561 h 1360"/>
                    <a:gd name="T54" fmla="*/ 63 w 2393"/>
                    <a:gd name="T55" fmla="*/ 443 h 1360"/>
                    <a:gd name="T56" fmla="*/ 122 w 2393"/>
                    <a:gd name="T57" fmla="*/ 336 h 1360"/>
                    <a:gd name="T58" fmla="*/ 195 w 2393"/>
                    <a:gd name="T59" fmla="*/ 240 h 1360"/>
                    <a:gd name="T60" fmla="*/ 283 w 2393"/>
                    <a:gd name="T61" fmla="*/ 157 h 1360"/>
                    <a:gd name="T62" fmla="*/ 385 w 2393"/>
                    <a:gd name="T63" fmla="*/ 89 h 1360"/>
                    <a:gd name="T64" fmla="*/ 498 w 2393"/>
                    <a:gd name="T65" fmla="*/ 38 h 1360"/>
                    <a:gd name="T66" fmla="*/ 640 w 2393"/>
                    <a:gd name="T67" fmla="*/ 0 h 1360"/>
                    <a:gd name="T68" fmla="*/ 1748 w 2393"/>
                    <a:gd name="T69" fmla="*/ 0 h 13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2393" h="1360">
                      <a:moveTo>
                        <a:pt x="1814" y="702"/>
                      </a:moveTo>
                      <a:lnTo>
                        <a:pt x="1796" y="704"/>
                      </a:lnTo>
                      <a:lnTo>
                        <a:pt x="1778" y="709"/>
                      </a:lnTo>
                      <a:lnTo>
                        <a:pt x="1761" y="720"/>
                      </a:lnTo>
                      <a:lnTo>
                        <a:pt x="1746" y="733"/>
                      </a:lnTo>
                      <a:lnTo>
                        <a:pt x="1590" y="904"/>
                      </a:lnTo>
                      <a:lnTo>
                        <a:pt x="2038" y="904"/>
                      </a:lnTo>
                      <a:lnTo>
                        <a:pt x="1882" y="733"/>
                      </a:lnTo>
                      <a:lnTo>
                        <a:pt x="1867" y="719"/>
                      </a:lnTo>
                      <a:lnTo>
                        <a:pt x="1851" y="709"/>
                      </a:lnTo>
                      <a:lnTo>
                        <a:pt x="1833" y="703"/>
                      </a:lnTo>
                      <a:lnTo>
                        <a:pt x="1814" y="702"/>
                      </a:lnTo>
                      <a:close/>
                      <a:moveTo>
                        <a:pt x="1748" y="0"/>
                      </a:moveTo>
                      <a:lnTo>
                        <a:pt x="1831" y="20"/>
                      </a:lnTo>
                      <a:lnTo>
                        <a:pt x="1892" y="38"/>
                      </a:lnTo>
                      <a:lnTo>
                        <a:pt x="1950" y="61"/>
                      </a:lnTo>
                      <a:lnTo>
                        <a:pt x="2005" y="88"/>
                      </a:lnTo>
                      <a:lnTo>
                        <a:pt x="2057" y="121"/>
                      </a:lnTo>
                      <a:lnTo>
                        <a:pt x="2107" y="157"/>
                      </a:lnTo>
                      <a:lnTo>
                        <a:pt x="2154" y="196"/>
                      </a:lnTo>
                      <a:lnTo>
                        <a:pt x="2196" y="239"/>
                      </a:lnTo>
                      <a:lnTo>
                        <a:pt x="2235" y="286"/>
                      </a:lnTo>
                      <a:lnTo>
                        <a:pt x="2270" y="336"/>
                      </a:lnTo>
                      <a:lnTo>
                        <a:pt x="2301" y="388"/>
                      </a:lnTo>
                      <a:lnTo>
                        <a:pt x="2328" y="443"/>
                      </a:lnTo>
                      <a:lnTo>
                        <a:pt x="2352" y="501"/>
                      </a:lnTo>
                      <a:lnTo>
                        <a:pt x="2369" y="561"/>
                      </a:lnTo>
                      <a:lnTo>
                        <a:pt x="2382" y="622"/>
                      </a:lnTo>
                      <a:lnTo>
                        <a:pt x="2390" y="684"/>
                      </a:lnTo>
                      <a:lnTo>
                        <a:pt x="2393" y="748"/>
                      </a:lnTo>
                      <a:lnTo>
                        <a:pt x="2393" y="1200"/>
                      </a:lnTo>
                      <a:lnTo>
                        <a:pt x="2390" y="1230"/>
                      </a:lnTo>
                      <a:lnTo>
                        <a:pt x="2383" y="1256"/>
                      </a:lnTo>
                      <a:lnTo>
                        <a:pt x="2370" y="1282"/>
                      </a:lnTo>
                      <a:lnTo>
                        <a:pt x="2354" y="1304"/>
                      </a:lnTo>
                      <a:lnTo>
                        <a:pt x="2335" y="1324"/>
                      </a:lnTo>
                      <a:lnTo>
                        <a:pt x="2311" y="1339"/>
                      </a:lnTo>
                      <a:lnTo>
                        <a:pt x="2286" y="1351"/>
                      </a:lnTo>
                      <a:lnTo>
                        <a:pt x="2259" y="1358"/>
                      </a:lnTo>
                      <a:lnTo>
                        <a:pt x="2230" y="1360"/>
                      </a:lnTo>
                      <a:lnTo>
                        <a:pt x="157" y="1360"/>
                      </a:lnTo>
                      <a:lnTo>
                        <a:pt x="129" y="1358"/>
                      </a:lnTo>
                      <a:lnTo>
                        <a:pt x="101" y="1351"/>
                      </a:lnTo>
                      <a:lnTo>
                        <a:pt x="77" y="1339"/>
                      </a:lnTo>
                      <a:lnTo>
                        <a:pt x="55" y="1324"/>
                      </a:lnTo>
                      <a:lnTo>
                        <a:pt x="36" y="1304"/>
                      </a:lnTo>
                      <a:lnTo>
                        <a:pt x="21" y="1282"/>
                      </a:lnTo>
                      <a:lnTo>
                        <a:pt x="10" y="1256"/>
                      </a:lnTo>
                      <a:lnTo>
                        <a:pt x="3" y="1230"/>
                      </a:lnTo>
                      <a:lnTo>
                        <a:pt x="0" y="1200"/>
                      </a:lnTo>
                      <a:lnTo>
                        <a:pt x="0" y="748"/>
                      </a:lnTo>
                      <a:lnTo>
                        <a:pt x="3" y="684"/>
                      </a:lnTo>
                      <a:lnTo>
                        <a:pt x="11" y="622"/>
                      </a:lnTo>
                      <a:lnTo>
                        <a:pt x="23" y="561"/>
                      </a:lnTo>
                      <a:lnTo>
                        <a:pt x="41" y="501"/>
                      </a:lnTo>
                      <a:lnTo>
                        <a:pt x="63" y="443"/>
                      </a:lnTo>
                      <a:lnTo>
                        <a:pt x="90" y="389"/>
                      </a:lnTo>
                      <a:lnTo>
                        <a:pt x="122" y="336"/>
                      </a:lnTo>
                      <a:lnTo>
                        <a:pt x="156" y="286"/>
                      </a:lnTo>
                      <a:lnTo>
                        <a:pt x="195" y="240"/>
                      </a:lnTo>
                      <a:lnTo>
                        <a:pt x="237" y="196"/>
                      </a:lnTo>
                      <a:lnTo>
                        <a:pt x="283" y="157"/>
                      </a:lnTo>
                      <a:lnTo>
                        <a:pt x="332" y="121"/>
                      </a:lnTo>
                      <a:lnTo>
                        <a:pt x="385" y="89"/>
                      </a:lnTo>
                      <a:lnTo>
                        <a:pt x="440" y="62"/>
                      </a:lnTo>
                      <a:lnTo>
                        <a:pt x="498" y="38"/>
                      </a:lnTo>
                      <a:lnTo>
                        <a:pt x="559" y="20"/>
                      </a:lnTo>
                      <a:lnTo>
                        <a:pt x="640" y="0"/>
                      </a:lnTo>
                      <a:lnTo>
                        <a:pt x="1193" y="1280"/>
                      </a:lnTo>
                      <a:lnTo>
                        <a:pt x="1748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9" name="Freeform 25"/>
                <p:cNvSpPr>
                  <a:spLocks/>
                </p:cNvSpPr>
                <p:nvPr/>
              </p:nvSpPr>
              <p:spPr bwMode="auto">
                <a:xfrm>
                  <a:off x="2689" y="4347"/>
                  <a:ext cx="34" cy="83"/>
                </a:xfrm>
                <a:custGeom>
                  <a:avLst/>
                  <a:gdLst>
                    <a:gd name="T0" fmla="*/ 135 w 373"/>
                    <a:gd name="T1" fmla="*/ 0 h 915"/>
                    <a:gd name="T2" fmla="*/ 237 w 373"/>
                    <a:gd name="T3" fmla="*/ 0 h 915"/>
                    <a:gd name="T4" fmla="*/ 258 w 373"/>
                    <a:gd name="T5" fmla="*/ 2 h 915"/>
                    <a:gd name="T6" fmla="*/ 278 w 373"/>
                    <a:gd name="T7" fmla="*/ 9 h 915"/>
                    <a:gd name="T8" fmla="*/ 295 w 373"/>
                    <a:gd name="T9" fmla="*/ 21 h 915"/>
                    <a:gd name="T10" fmla="*/ 310 w 373"/>
                    <a:gd name="T11" fmla="*/ 36 h 915"/>
                    <a:gd name="T12" fmla="*/ 321 w 373"/>
                    <a:gd name="T13" fmla="*/ 53 h 915"/>
                    <a:gd name="T14" fmla="*/ 328 w 373"/>
                    <a:gd name="T15" fmla="*/ 74 h 915"/>
                    <a:gd name="T16" fmla="*/ 366 w 373"/>
                    <a:gd name="T17" fmla="*/ 234 h 915"/>
                    <a:gd name="T18" fmla="*/ 368 w 373"/>
                    <a:gd name="T19" fmla="*/ 257 h 915"/>
                    <a:gd name="T20" fmla="*/ 365 w 373"/>
                    <a:gd name="T21" fmla="*/ 281 h 915"/>
                    <a:gd name="T22" fmla="*/ 357 w 373"/>
                    <a:gd name="T23" fmla="*/ 301 h 915"/>
                    <a:gd name="T24" fmla="*/ 345 w 373"/>
                    <a:gd name="T25" fmla="*/ 319 h 915"/>
                    <a:gd name="T26" fmla="*/ 329 w 373"/>
                    <a:gd name="T27" fmla="*/ 334 h 915"/>
                    <a:gd name="T28" fmla="*/ 309 w 373"/>
                    <a:gd name="T29" fmla="*/ 345 h 915"/>
                    <a:gd name="T30" fmla="*/ 287 w 373"/>
                    <a:gd name="T31" fmla="*/ 351 h 915"/>
                    <a:gd name="T32" fmla="*/ 373 w 373"/>
                    <a:gd name="T33" fmla="*/ 438 h 915"/>
                    <a:gd name="T34" fmla="*/ 187 w 373"/>
                    <a:gd name="T35" fmla="*/ 915 h 915"/>
                    <a:gd name="T36" fmla="*/ 0 w 373"/>
                    <a:gd name="T37" fmla="*/ 438 h 915"/>
                    <a:gd name="T38" fmla="*/ 85 w 373"/>
                    <a:gd name="T39" fmla="*/ 351 h 915"/>
                    <a:gd name="T40" fmla="*/ 63 w 373"/>
                    <a:gd name="T41" fmla="*/ 345 h 915"/>
                    <a:gd name="T42" fmla="*/ 44 w 373"/>
                    <a:gd name="T43" fmla="*/ 334 h 915"/>
                    <a:gd name="T44" fmla="*/ 27 w 373"/>
                    <a:gd name="T45" fmla="*/ 319 h 915"/>
                    <a:gd name="T46" fmla="*/ 15 w 373"/>
                    <a:gd name="T47" fmla="*/ 301 h 915"/>
                    <a:gd name="T48" fmla="*/ 7 w 373"/>
                    <a:gd name="T49" fmla="*/ 281 h 915"/>
                    <a:gd name="T50" fmla="*/ 4 w 373"/>
                    <a:gd name="T51" fmla="*/ 257 h 915"/>
                    <a:gd name="T52" fmla="*/ 6 w 373"/>
                    <a:gd name="T53" fmla="*/ 234 h 915"/>
                    <a:gd name="T54" fmla="*/ 44 w 373"/>
                    <a:gd name="T55" fmla="*/ 74 h 915"/>
                    <a:gd name="T56" fmla="*/ 52 w 373"/>
                    <a:gd name="T57" fmla="*/ 53 h 915"/>
                    <a:gd name="T58" fmla="*/ 63 w 373"/>
                    <a:gd name="T59" fmla="*/ 36 h 915"/>
                    <a:gd name="T60" fmla="*/ 77 w 373"/>
                    <a:gd name="T61" fmla="*/ 21 h 915"/>
                    <a:gd name="T62" fmla="*/ 95 w 373"/>
                    <a:gd name="T63" fmla="*/ 9 h 915"/>
                    <a:gd name="T64" fmla="*/ 114 w 373"/>
                    <a:gd name="T65" fmla="*/ 2 h 915"/>
                    <a:gd name="T66" fmla="*/ 135 w 373"/>
                    <a:gd name="T67" fmla="*/ 0 h 9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373" h="915">
                      <a:moveTo>
                        <a:pt x="135" y="0"/>
                      </a:moveTo>
                      <a:lnTo>
                        <a:pt x="237" y="0"/>
                      </a:lnTo>
                      <a:lnTo>
                        <a:pt x="258" y="2"/>
                      </a:lnTo>
                      <a:lnTo>
                        <a:pt x="278" y="9"/>
                      </a:lnTo>
                      <a:lnTo>
                        <a:pt x="295" y="21"/>
                      </a:lnTo>
                      <a:lnTo>
                        <a:pt x="310" y="36"/>
                      </a:lnTo>
                      <a:lnTo>
                        <a:pt x="321" y="53"/>
                      </a:lnTo>
                      <a:lnTo>
                        <a:pt x="328" y="74"/>
                      </a:lnTo>
                      <a:lnTo>
                        <a:pt x="366" y="234"/>
                      </a:lnTo>
                      <a:lnTo>
                        <a:pt x="368" y="257"/>
                      </a:lnTo>
                      <a:lnTo>
                        <a:pt x="365" y="281"/>
                      </a:lnTo>
                      <a:lnTo>
                        <a:pt x="357" y="301"/>
                      </a:lnTo>
                      <a:lnTo>
                        <a:pt x="345" y="319"/>
                      </a:lnTo>
                      <a:lnTo>
                        <a:pt x="329" y="334"/>
                      </a:lnTo>
                      <a:lnTo>
                        <a:pt x="309" y="345"/>
                      </a:lnTo>
                      <a:lnTo>
                        <a:pt x="287" y="351"/>
                      </a:lnTo>
                      <a:lnTo>
                        <a:pt x="373" y="438"/>
                      </a:lnTo>
                      <a:lnTo>
                        <a:pt x="187" y="915"/>
                      </a:lnTo>
                      <a:lnTo>
                        <a:pt x="0" y="438"/>
                      </a:lnTo>
                      <a:lnTo>
                        <a:pt x="85" y="351"/>
                      </a:lnTo>
                      <a:lnTo>
                        <a:pt x="63" y="345"/>
                      </a:lnTo>
                      <a:lnTo>
                        <a:pt x="44" y="334"/>
                      </a:lnTo>
                      <a:lnTo>
                        <a:pt x="27" y="319"/>
                      </a:lnTo>
                      <a:lnTo>
                        <a:pt x="15" y="301"/>
                      </a:lnTo>
                      <a:lnTo>
                        <a:pt x="7" y="281"/>
                      </a:lnTo>
                      <a:lnTo>
                        <a:pt x="4" y="257"/>
                      </a:lnTo>
                      <a:lnTo>
                        <a:pt x="6" y="234"/>
                      </a:lnTo>
                      <a:lnTo>
                        <a:pt x="44" y="74"/>
                      </a:lnTo>
                      <a:lnTo>
                        <a:pt x="52" y="53"/>
                      </a:lnTo>
                      <a:lnTo>
                        <a:pt x="63" y="36"/>
                      </a:lnTo>
                      <a:lnTo>
                        <a:pt x="77" y="21"/>
                      </a:lnTo>
                      <a:lnTo>
                        <a:pt x="95" y="9"/>
                      </a:lnTo>
                      <a:lnTo>
                        <a:pt x="114" y="2"/>
                      </a:lnTo>
                      <a:lnTo>
                        <a:pt x="135" y="0"/>
                      </a:lnTo>
                      <a:close/>
                    </a:path>
                  </a:pathLst>
                </a:custGeom>
                <a:solidFill>
                  <a:srgbClr val="FF6600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</p:grpSp>
        <p:grpSp>
          <p:nvGrpSpPr>
            <p:cNvPr id="35" name="그룹 34"/>
            <p:cNvGrpSpPr/>
            <p:nvPr/>
          </p:nvGrpSpPr>
          <p:grpSpPr>
            <a:xfrm>
              <a:off x="2112922" y="4194374"/>
              <a:ext cx="807929" cy="807929"/>
              <a:chOff x="5644580" y="993978"/>
              <a:chExt cx="807929" cy="807929"/>
            </a:xfrm>
          </p:grpSpPr>
          <p:sp>
            <p:nvSpPr>
              <p:cNvPr id="38" name="타원 37"/>
              <p:cNvSpPr/>
              <p:nvPr/>
            </p:nvSpPr>
            <p:spPr>
              <a:xfrm>
                <a:off x="5644580" y="993978"/>
                <a:ext cx="807929" cy="807929"/>
              </a:xfrm>
              <a:prstGeom prst="ellipse">
                <a:avLst/>
              </a:prstGeom>
              <a:solidFill>
                <a:srgbClr val="F7F7F7"/>
              </a:solidFill>
              <a:ln w="19050">
                <a:solidFill>
                  <a:schemeClr val="bg1"/>
                </a:solidFill>
              </a:ln>
              <a:effectLst>
                <a:outerShdw blurRad="279400" dist="177800" dir="8100000" sx="94000" sy="94000" algn="tr" rotWithShape="0">
                  <a:prstClr val="black">
                    <a:alpha val="3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39" name="Group 20"/>
              <p:cNvGrpSpPr>
                <a:grpSpLocks noChangeAspect="1"/>
              </p:cNvGrpSpPr>
              <p:nvPr/>
            </p:nvGrpSpPr>
            <p:grpSpPr bwMode="auto">
              <a:xfrm>
                <a:off x="5904646" y="1201658"/>
                <a:ext cx="287796" cy="392567"/>
                <a:chOff x="2597" y="4163"/>
                <a:chExt cx="217" cy="296"/>
              </a:xfrm>
              <a:solidFill>
                <a:schemeClr val="tx1">
                  <a:lumMod val="65000"/>
                  <a:lumOff val="35000"/>
                </a:schemeClr>
              </a:solidFill>
            </p:grpSpPr>
            <p:sp>
              <p:nvSpPr>
                <p:cNvPr id="40" name="Freeform 22"/>
                <p:cNvSpPr>
                  <a:spLocks noEditPoints="1"/>
                </p:cNvSpPr>
                <p:nvPr/>
              </p:nvSpPr>
              <p:spPr bwMode="auto">
                <a:xfrm>
                  <a:off x="2630" y="4163"/>
                  <a:ext cx="151" cy="176"/>
                </a:xfrm>
                <a:custGeom>
                  <a:avLst/>
                  <a:gdLst>
                    <a:gd name="T0" fmla="*/ 410 w 1662"/>
                    <a:gd name="T1" fmla="*/ 645 h 1942"/>
                    <a:gd name="T2" fmla="*/ 309 w 1662"/>
                    <a:gd name="T3" fmla="*/ 847 h 1942"/>
                    <a:gd name="T4" fmla="*/ 255 w 1662"/>
                    <a:gd name="T5" fmla="*/ 1023 h 1942"/>
                    <a:gd name="T6" fmla="*/ 263 w 1662"/>
                    <a:gd name="T7" fmla="*/ 1206 h 1942"/>
                    <a:gd name="T8" fmla="*/ 347 w 1662"/>
                    <a:gd name="T9" fmla="*/ 1429 h 1942"/>
                    <a:gd name="T10" fmla="*/ 476 w 1662"/>
                    <a:gd name="T11" fmla="*/ 1620 h 1942"/>
                    <a:gd name="T12" fmla="*/ 638 w 1662"/>
                    <a:gd name="T13" fmla="*/ 1753 h 1942"/>
                    <a:gd name="T14" fmla="*/ 825 w 1662"/>
                    <a:gd name="T15" fmla="*/ 1803 h 1942"/>
                    <a:gd name="T16" fmla="*/ 1013 w 1662"/>
                    <a:gd name="T17" fmla="*/ 1753 h 1942"/>
                    <a:gd name="T18" fmla="*/ 1176 w 1662"/>
                    <a:gd name="T19" fmla="*/ 1619 h 1942"/>
                    <a:gd name="T20" fmla="*/ 1305 w 1662"/>
                    <a:gd name="T21" fmla="*/ 1428 h 1942"/>
                    <a:gd name="T22" fmla="*/ 1388 w 1662"/>
                    <a:gd name="T23" fmla="*/ 1205 h 1942"/>
                    <a:gd name="T24" fmla="*/ 1418 w 1662"/>
                    <a:gd name="T25" fmla="*/ 974 h 1942"/>
                    <a:gd name="T26" fmla="*/ 1266 w 1662"/>
                    <a:gd name="T27" fmla="*/ 836 h 1942"/>
                    <a:gd name="T28" fmla="*/ 1012 w 1662"/>
                    <a:gd name="T29" fmla="*/ 794 h 1942"/>
                    <a:gd name="T30" fmla="*/ 806 w 1662"/>
                    <a:gd name="T31" fmla="*/ 713 h 1942"/>
                    <a:gd name="T32" fmla="*/ 646 w 1662"/>
                    <a:gd name="T33" fmla="*/ 610 h 1942"/>
                    <a:gd name="T34" fmla="*/ 526 w 1662"/>
                    <a:gd name="T35" fmla="*/ 499 h 1942"/>
                    <a:gd name="T36" fmla="*/ 944 w 1662"/>
                    <a:gd name="T37" fmla="*/ 23 h 1942"/>
                    <a:gd name="T38" fmla="*/ 1152 w 1662"/>
                    <a:gd name="T39" fmla="*/ 118 h 1942"/>
                    <a:gd name="T40" fmla="*/ 1271 w 1662"/>
                    <a:gd name="T41" fmla="*/ 205 h 1942"/>
                    <a:gd name="T42" fmla="*/ 1388 w 1662"/>
                    <a:gd name="T43" fmla="*/ 323 h 1942"/>
                    <a:gd name="T44" fmla="*/ 1455 w 1662"/>
                    <a:gd name="T45" fmla="*/ 429 h 1942"/>
                    <a:gd name="T46" fmla="*/ 1524 w 1662"/>
                    <a:gd name="T47" fmla="*/ 626 h 1942"/>
                    <a:gd name="T48" fmla="*/ 1555 w 1662"/>
                    <a:gd name="T49" fmla="*/ 892 h 1942"/>
                    <a:gd name="T50" fmla="*/ 1619 w 1662"/>
                    <a:gd name="T51" fmla="*/ 939 h 1942"/>
                    <a:gd name="T52" fmla="*/ 1657 w 1662"/>
                    <a:gd name="T53" fmla="*/ 1032 h 1942"/>
                    <a:gd name="T54" fmla="*/ 1655 w 1662"/>
                    <a:gd name="T55" fmla="*/ 1183 h 1942"/>
                    <a:gd name="T56" fmla="*/ 1611 w 1662"/>
                    <a:gd name="T57" fmla="*/ 1304 h 1942"/>
                    <a:gd name="T58" fmla="*/ 1537 w 1662"/>
                    <a:gd name="T59" fmla="*/ 1372 h 1942"/>
                    <a:gd name="T60" fmla="*/ 1445 w 1662"/>
                    <a:gd name="T61" fmla="*/ 1454 h 1942"/>
                    <a:gd name="T62" fmla="*/ 1313 w 1662"/>
                    <a:gd name="T63" fmla="*/ 1670 h 1942"/>
                    <a:gd name="T64" fmla="*/ 1141 w 1662"/>
                    <a:gd name="T65" fmla="*/ 1836 h 1942"/>
                    <a:gd name="T66" fmla="*/ 937 w 1662"/>
                    <a:gd name="T67" fmla="*/ 1930 h 1942"/>
                    <a:gd name="T68" fmla="*/ 714 w 1662"/>
                    <a:gd name="T69" fmla="*/ 1930 h 1942"/>
                    <a:gd name="T70" fmla="*/ 510 w 1662"/>
                    <a:gd name="T71" fmla="*/ 1836 h 1942"/>
                    <a:gd name="T72" fmla="*/ 337 w 1662"/>
                    <a:gd name="T73" fmla="*/ 1669 h 1942"/>
                    <a:gd name="T74" fmla="*/ 205 w 1662"/>
                    <a:gd name="T75" fmla="*/ 1452 h 1942"/>
                    <a:gd name="T76" fmla="*/ 111 w 1662"/>
                    <a:gd name="T77" fmla="*/ 1364 h 1942"/>
                    <a:gd name="T78" fmla="*/ 39 w 1662"/>
                    <a:gd name="T79" fmla="*/ 1284 h 1942"/>
                    <a:gd name="T80" fmla="*/ 2 w 1662"/>
                    <a:gd name="T81" fmla="*/ 1143 h 1942"/>
                    <a:gd name="T82" fmla="*/ 9 w 1662"/>
                    <a:gd name="T83" fmla="*/ 1009 h 1942"/>
                    <a:gd name="T84" fmla="*/ 50 w 1662"/>
                    <a:gd name="T85" fmla="*/ 930 h 1942"/>
                    <a:gd name="T86" fmla="*/ 98 w 1662"/>
                    <a:gd name="T87" fmla="*/ 851 h 1942"/>
                    <a:gd name="T88" fmla="*/ 85 w 1662"/>
                    <a:gd name="T89" fmla="*/ 643 h 1942"/>
                    <a:gd name="T90" fmla="*/ 120 w 1662"/>
                    <a:gd name="T91" fmla="*/ 487 h 1942"/>
                    <a:gd name="T92" fmla="*/ 183 w 1662"/>
                    <a:gd name="T93" fmla="*/ 377 h 1942"/>
                    <a:gd name="T94" fmla="*/ 257 w 1662"/>
                    <a:gd name="T95" fmla="*/ 305 h 1942"/>
                    <a:gd name="T96" fmla="*/ 319 w 1662"/>
                    <a:gd name="T97" fmla="*/ 266 h 1942"/>
                    <a:gd name="T98" fmla="*/ 352 w 1662"/>
                    <a:gd name="T99" fmla="*/ 246 h 1942"/>
                    <a:gd name="T100" fmla="*/ 390 w 1662"/>
                    <a:gd name="T101" fmla="*/ 196 h 1942"/>
                    <a:gd name="T102" fmla="*/ 459 w 1662"/>
                    <a:gd name="T103" fmla="*/ 127 h 1942"/>
                    <a:gd name="T104" fmla="*/ 559 w 1662"/>
                    <a:gd name="T105" fmla="*/ 57 h 1942"/>
                    <a:gd name="T106" fmla="*/ 690 w 1662"/>
                    <a:gd name="T107" fmla="*/ 10 h 19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1662" h="1942">
                      <a:moveTo>
                        <a:pt x="526" y="499"/>
                      </a:moveTo>
                      <a:lnTo>
                        <a:pt x="484" y="546"/>
                      </a:lnTo>
                      <a:lnTo>
                        <a:pt x="445" y="595"/>
                      </a:lnTo>
                      <a:lnTo>
                        <a:pt x="410" y="645"/>
                      </a:lnTo>
                      <a:lnTo>
                        <a:pt x="379" y="696"/>
                      </a:lnTo>
                      <a:lnTo>
                        <a:pt x="352" y="747"/>
                      </a:lnTo>
                      <a:lnTo>
                        <a:pt x="329" y="797"/>
                      </a:lnTo>
                      <a:lnTo>
                        <a:pt x="309" y="847"/>
                      </a:lnTo>
                      <a:lnTo>
                        <a:pt x="291" y="895"/>
                      </a:lnTo>
                      <a:lnTo>
                        <a:pt x="277" y="941"/>
                      </a:lnTo>
                      <a:lnTo>
                        <a:pt x="264" y="984"/>
                      </a:lnTo>
                      <a:lnTo>
                        <a:pt x="255" y="1023"/>
                      </a:lnTo>
                      <a:lnTo>
                        <a:pt x="247" y="1059"/>
                      </a:lnTo>
                      <a:lnTo>
                        <a:pt x="241" y="1091"/>
                      </a:lnTo>
                      <a:lnTo>
                        <a:pt x="250" y="1148"/>
                      </a:lnTo>
                      <a:lnTo>
                        <a:pt x="263" y="1206"/>
                      </a:lnTo>
                      <a:lnTo>
                        <a:pt x="280" y="1263"/>
                      </a:lnTo>
                      <a:lnTo>
                        <a:pt x="299" y="1320"/>
                      </a:lnTo>
                      <a:lnTo>
                        <a:pt x="322" y="1375"/>
                      </a:lnTo>
                      <a:lnTo>
                        <a:pt x="347" y="1429"/>
                      </a:lnTo>
                      <a:lnTo>
                        <a:pt x="375" y="1480"/>
                      </a:lnTo>
                      <a:lnTo>
                        <a:pt x="406" y="1530"/>
                      </a:lnTo>
                      <a:lnTo>
                        <a:pt x="440" y="1576"/>
                      </a:lnTo>
                      <a:lnTo>
                        <a:pt x="476" y="1620"/>
                      </a:lnTo>
                      <a:lnTo>
                        <a:pt x="513" y="1659"/>
                      </a:lnTo>
                      <a:lnTo>
                        <a:pt x="553" y="1695"/>
                      </a:lnTo>
                      <a:lnTo>
                        <a:pt x="594" y="1726"/>
                      </a:lnTo>
                      <a:lnTo>
                        <a:pt x="638" y="1753"/>
                      </a:lnTo>
                      <a:lnTo>
                        <a:pt x="683" y="1774"/>
                      </a:lnTo>
                      <a:lnTo>
                        <a:pt x="729" y="1789"/>
                      </a:lnTo>
                      <a:lnTo>
                        <a:pt x="777" y="1800"/>
                      </a:lnTo>
                      <a:lnTo>
                        <a:pt x="825" y="1803"/>
                      </a:lnTo>
                      <a:lnTo>
                        <a:pt x="875" y="1800"/>
                      </a:lnTo>
                      <a:lnTo>
                        <a:pt x="922" y="1789"/>
                      </a:lnTo>
                      <a:lnTo>
                        <a:pt x="968" y="1774"/>
                      </a:lnTo>
                      <a:lnTo>
                        <a:pt x="1013" y="1753"/>
                      </a:lnTo>
                      <a:lnTo>
                        <a:pt x="1056" y="1726"/>
                      </a:lnTo>
                      <a:lnTo>
                        <a:pt x="1099" y="1695"/>
                      </a:lnTo>
                      <a:lnTo>
                        <a:pt x="1139" y="1659"/>
                      </a:lnTo>
                      <a:lnTo>
                        <a:pt x="1176" y="1619"/>
                      </a:lnTo>
                      <a:lnTo>
                        <a:pt x="1212" y="1576"/>
                      </a:lnTo>
                      <a:lnTo>
                        <a:pt x="1245" y="1529"/>
                      </a:lnTo>
                      <a:lnTo>
                        <a:pt x="1276" y="1480"/>
                      </a:lnTo>
                      <a:lnTo>
                        <a:pt x="1305" y="1428"/>
                      </a:lnTo>
                      <a:lnTo>
                        <a:pt x="1330" y="1374"/>
                      </a:lnTo>
                      <a:lnTo>
                        <a:pt x="1353" y="1319"/>
                      </a:lnTo>
                      <a:lnTo>
                        <a:pt x="1372" y="1262"/>
                      </a:lnTo>
                      <a:lnTo>
                        <a:pt x="1388" y="1205"/>
                      </a:lnTo>
                      <a:lnTo>
                        <a:pt x="1401" y="1147"/>
                      </a:lnTo>
                      <a:lnTo>
                        <a:pt x="1411" y="1089"/>
                      </a:lnTo>
                      <a:lnTo>
                        <a:pt x="1416" y="1032"/>
                      </a:lnTo>
                      <a:lnTo>
                        <a:pt x="1418" y="974"/>
                      </a:lnTo>
                      <a:lnTo>
                        <a:pt x="1417" y="904"/>
                      </a:lnTo>
                      <a:lnTo>
                        <a:pt x="1414" y="838"/>
                      </a:lnTo>
                      <a:lnTo>
                        <a:pt x="1339" y="839"/>
                      </a:lnTo>
                      <a:lnTo>
                        <a:pt x="1266" y="836"/>
                      </a:lnTo>
                      <a:lnTo>
                        <a:pt x="1198" y="830"/>
                      </a:lnTo>
                      <a:lnTo>
                        <a:pt x="1133" y="820"/>
                      </a:lnTo>
                      <a:lnTo>
                        <a:pt x="1070" y="808"/>
                      </a:lnTo>
                      <a:lnTo>
                        <a:pt x="1012" y="794"/>
                      </a:lnTo>
                      <a:lnTo>
                        <a:pt x="956" y="777"/>
                      </a:lnTo>
                      <a:lnTo>
                        <a:pt x="903" y="757"/>
                      </a:lnTo>
                      <a:lnTo>
                        <a:pt x="853" y="737"/>
                      </a:lnTo>
                      <a:lnTo>
                        <a:pt x="806" y="713"/>
                      </a:lnTo>
                      <a:lnTo>
                        <a:pt x="762" y="690"/>
                      </a:lnTo>
                      <a:lnTo>
                        <a:pt x="721" y="664"/>
                      </a:lnTo>
                      <a:lnTo>
                        <a:pt x="682" y="638"/>
                      </a:lnTo>
                      <a:lnTo>
                        <a:pt x="646" y="610"/>
                      </a:lnTo>
                      <a:lnTo>
                        <a:pt x="612" y="583"/>
                      </a:lnTo>
                      <a:lnTo>
                        <a:pt x="581" y="555"/>
                      </a:lnTo>
                      <a:lnTo>
                        <a:pt x="552" y="527"/>
                      </a:lnTo>
                      <a:lnTo>
                        <a:pt x="526" y="499"/>
                      </a:lnTo>
                      <a:close/>
                      <a:moveTo>
                        <a:pt x="808" y="0"/>
                      </a:moveTo>
                      <a:lnTo>
                        <a:pt x="851" y="3"/>
                      </a:lnTo>
                      <a:lnTo>
                        <a:pt x="897" y="11"/>
                      </a:lnTo>
                      <a:lnTo>
                        <a:pt x="944" y="23"/>
                      </a:lnTo>
                      <a:lnTo>
                        <a:pt x="993" y="39"/>
                      </a:lnTo>
                      <a:lnTo>
                        <a:pt x="1044" y="60"/>
                      </a:lnTo>
                      <a:lnTo>
                        <a:pt x="1097" y="86"/>
                      </a:lnTo>
                      <a:lnTo>
                        <a:pt x="1152" y="118"/>
                      </a:lnTo>
                      <a:lnTo>
                        <a:pt x="1179" y="135"/>
                      </a:lnTo>
                      <a:lnTo>
                        <a:pt x="1208" y="155"/>
                      </a:lnTo>
                      <a:lnTo>
                        <a:pt x="1239" y="179"/>
                      </a:lnTo>
                      <a:lnTo>
                        <a:pt x="1271" y="205"/>
                      </a:lnTo>
                      <a:lnTo>
                        <a:pt x="1304" y="233"/>
                      </a:lnTo>
                      <a:lnTo>
                        <a:pt x="1334" y="261"/>
                      </a:lnTo>
                      <a:lnTo>
                        <a:pt x="1363" y="292"/>
                      </a:lnTo>
                      <a:lnTo>
                        <a:pt x="1388" y="323"/>
                      </a:lnTo>
                      <a:lnTo>
                        <a:pt x="1409" y="353"/>
                      </a:lnTo>
                      <a:lnTo>
                        <a:pt x="1409" y="353"/>
                      </a:lnTo>
                      <a:lnTo>
                        <a:pt x="1433" y="389"/>
                      </a:lnTo>
                      <a:lnTo>
                        <a:pt x="1455" y="429"/>
                      </a:lnTo>
                      <a:lnTo>
                        <a:pt x="1475" y="472"/>
                      </a:lnTo>
                      <a:lnTo>
                        <a:pt x="1493" y="519"/>
                      </a:lnTo>
                      <a:lnTo>
                        <a:pt x="1509" y="570"/>
                      </a:lnTo>
                      <a:lnTo>
                        <a:pt x="1524" y="626"/>
                      </a:lnTo>
                      <a:lnTo>
                        <a:pt x="1535" y="685"/>
                      </a:lnTo>
                      <a:lnTo>
                        <a:pt x="1545" y="749"/>
                      </a:lnTo>
                      <a:lnTo>
                        <a:pt x="1551" y="817"/>
                      </a:lnTo>
                      <a:lnTo>
                        <a:pt x="1555" y="892"/>
                      </a:lnTo>
                      <a:lnTo>
                        <a:pt x="1573" y="900"/>
                      </a:lnTo>
                      <a:lnTo>
                        <a:pt x="1590" y="910"/>
                      </a:lnTo>
                      <a:lnTo>
                        <a:pt x="1605" y="922"/>
                      </a:lnTo>
                      <a:lnTo>
                        <a:pt x="1619" y="939"/>
                      </a:lnTo>
                      <a:lnTo>
                        <a:pt x="1632" y="957"/>
                      </a:lnTo>
                      <a:lnTo>
                        <a:pt x="1642" y="979"/>
                      </a:lnTo>
                      <a:lnTo>
                        <a:pt x="1651" y="1003"/>
                      </a:lnTo>
                      <a:lnTo>
                        <a:pt x="1657" y="1032"/>
                      </a:lnTo>
                      <a:lnTo>
                        <a:pt x="1661" y="1064"/>
                      </a:lnTo>
                      <a:lnTo>
                        <a:pt x="1662" y="1102"/>
                      </a:lnTo>
                      <a:lnTo>
                        <a:pt x="1660" y="1143"/>
                      </a:lnTo>
                      <a:lnTo>
                        <a:pt x="1655" y="1183"/>
                      </a:lnTo>
                      <a:lnTo>
                        <a:pt x="1648" y="1218"/>
                      </a:lnTo>
                      <a:lnTo>
                        <a:pt x="1638" y="1250"/>
                      </a:lnTo>
                      <a:lnTo>
                        <a:pt x="1625" y="1278"/>
                      </a:lnTo>
                      <a:lnTo>
                        <a:pt x="1611" y="1304"/>
                      </a:lnTo>
                      <a:lnTo>
                        <a:pt x="1595" y="1325"/>
                      </a:lnTo>
                      <a:lnTo>
                        <a:pt x="1577" y="1344"/>
                      </a:lnTo>
                      <a:lnTo>
                        <a:pt x="1558" y="1360"/>
                      </a:lnTo>
                      <a:lnTo>
                        <a:pt x="1537" y="1372"/>
                      </a:lnTo>
                      <a:lnTo>
                        <a:pt x="1515" y="1382"/>
                      </a:lnTo>
                      <a:lnTo>
                        <a:pt x="1493" y="1390"/>
                      </a:lnTo>
                      <a:lnTo>
                        <a:pt x="1471" y="1395"/>
                      </a:lnTo>
                      <a:lnTo>
                        <a:pt x="1445" y="1454"/>
                      </a:lnTo>
                      <a:lnTo>
                        <a:pt x="1416" y="1512"/>
                      </a:lnTo>
                      <a:lnTo>
                        <a:pt x="1385" y="1567"/>
                      </a:lnTo>
                      <a:lnTo>
                        <a:pt x="1350" y="1620"/>
                      </a:lnTo>
                      <a:lnTo>
                        <a:pt x="1313" y="1670"/>
                      </a:lnTo>
                      <a:lnTo>
                        <a:pt x="1273" y="1717"/>
                      </a:lnTo>
                      <a:lnTo>
                        <a:pt x="1231" y="1761"/>
                      </a:lnTo>
                      <a:lnTo>
                        <a:pt x="1187" y="1801"/>
                      </a:lnTo>
                      <a:lnTo>
                        <a:pt x="1141" y="1836"/>
                      </a:lnTo>
                      <a:lnTo>
                        <a:pt x="1092" y="1868"/>
                      </a:lnTo>
                      <a:lnTo>
                        <a:pt x="1042" y="1893"/>
                      </a:lnTo>
                      <a:lnTo>
                        <a:pt x="990" y="1915"/>
                      </a:lnTo>
                      <a:lnTo>
                        <a:pt x="937" y="1930"/>
                      </a:lnTo>
                      <a:lnTo>
                        <a:pt x="882" y="1939"/>
                      </a:lnTo>
                      <a:lnTo>
                        <a:pt x="825" y="1942"/>
                      </a:lnTo>
                      <a:lnTo>
                        <a:pt x="769" y="1939"/>
                      </a:lnTo>
                      <a:lnTo>
                        <a:pt x="714" y="1930"/>
                      </a:lnTo>
                      <a:lnTo>
                        <a:pt x="661" y="1915"/>
                      </a:lnTo>
                      <a:lnTo>
                        <a:pt x="608" y="1893"/>
                      </a:lnTo>
                      <a:lnTo>
                        <a:pt x="558" y="1867"/>
                      </a:lnTo>
                      <a:lnTo>
                        <a:pt x="510" y="1836"/>
                      </a:lnTo>
                      <a:lnTo>
                        <a:pt x="464" y="1800"/>
                      </a:lnTo>
                      <a:lnTo>
                        <a:pt x="419" y="1760"/>
                      </a:lnTo>
                      <a:lnTo>
                        <a:pt x="377" y="1716"/>
                      </a:lnTo>
                      <a:lnTo>
                        <a:pt x="337" y="1669"/>
                      </a:lnTo>
                      <a:lnTo>
                        <a:pt x="300" y="1618"/>
                      </a:lnTo>
                      <a:lnTo>
                        <a:pt x="266" y="1565"/>
                      </a:lnTo>
                      <a:lnTo>
                        <a:pt x="234" y="1510"/>
                      </a:lnTo>
                      <a:lnTo>
                        <a:pt x="205" y="1452"/>
                      </a:lnTo>
                      <a:lnTo>
                        <a:pt x="179" y="1392"/>
                      </a:lnTo>
                      <a:lnTo>
                        <a:pt x="156" y="1386"/>
                      </a:lnTo>
                      <a:lnTo>
                        <a:pt x="133" y="1376"/>
                      </a:lnTo>
                      <a:lnTo>
                        <a:pt x="111" y="1364"/>
                      </a:lnTo>
                      <a:lnTo>
                        <a:pt x="91" y="1349"/>
                      </a:lnTo>
                      <a:lnTo>
                        <a:pt x="72" y="1330"/>
                      </a:lnTo>
                      <a:lnTo>
                        <a:pt x="55" y="1309"/>
                      </a:lnTo>
                      <a:lnTo>
                        <a:pt x="39" y="1284"/>
                      </a:lnTo>
                      <a:lnTo>
                        <a:pt x="26" y="1254"/>
                      </a:lnTo>
                      <a:lnTo>
                        <a:pt x="15" y="1221"/>
                      </a:lnTo>
                      <a:lnTo>
                        <a:pt x="7" y="1184"/>
                      </a:lnTo>
                      <a:lnTo>
                        <a:pt x="2" y="1143"/>
                      </a:lnTo>
                      <a:lnTo>
                        <a:pt x="0" y="1104"/>
                      </a:lnTo>
                      <a:lnTo>
                        <a:pt x="1" y="1068"/>
                      </a:lnTo>
                      <a:lnTo>
                        <a:pt x="4" y="1038"/>
                      </a:lnTo>
                      <a:lnTo>
                        <a:pt x="9" y="1009"/>
                      </a:lnTo>
                      <a:lnTo>
                        <a:pt x="17" y="985"/>
                      </a:lnTo>
                      <a:lnTo>
                        <a:pt x="27" y="964"/>
                      </a:lnTo>
                      <a:lnTo>
                        <a:pt x="38" y="946"/>
                      </a:lnTo>
                      <a:lnTo>
                        <a:pt x="50" y="930"/>
                      </a:lnTo>
                      <a:lnTo>
                        <a:pt x="65" y="916"/>
                      </a:lnTo>
                      <a:lnTo>
                        <a:pt x="80" y="906"/>
                      </a:lnTo>
                      <a:lnTo>
                        <a:pt x="96" y="897"/>
                      </a:lnTo>
                      <a:lnTo>
                        <a:pt x="98" y="851"/>
                      </a:lnTo>
                      <a:lnTo>
                        <a:pt x="89" y="794"/>
                      </a:lnTo>
                      <a:lnTo>
                        <a:pt x="85" y="740"/>
                      </a:lnTo>
                      <a:lnTo>
                        <a:pt x="83" y="690"/>
                      </a:lnTo>
                      <a:lnTo>
                        <a:pt x="85" y="643"/>
                      </a:lnTo>
                      <a:lnTo>
                        <a:pt x="90" y="599"/>
                      </a:lnTo>
                      <a:lnTo>
                        <a:pt x="98" y="559"/>
                      </a:lnTo>
                      <a:lnTo>
                        <a:pt x="108" y="522"/>
                      </a:lnTo>
                      <a:lnTo>
                        <a:pt x="120" y="487"/>
                      </a:lnTo>
                      <a:lnTo>
                        <a:pt x="134" y="455"/>
                      </a:lnTo>
                      <a:lnTo>
                        <a:pt x="149" y="427"/>
                      </a:lnTo>
                      <a:lnTo>
                        <a:pt x="166" y="400"/>
                      </a:lnTo>
                      <a:lnTo>
                        <a:pt x="183" y="377"/>
                      </a:lnTo>
                      <a:lnTo>
                        <a:pt x="202" y="355"/>
                      </a:lnTo>
                      <a:lnTo>
                        <a:pt x="220" y="337"/>
                      </a:lnTo>
                      <a:lnTo>
                        <a:pt x="239" y="320"/>
                      </a:lnTo>
                      <a:lnTo>
                        <a:pt x="257" y="305"/>
                      </a:lnTo>
                      <a:lnTo>
                        <a:pt x="274" y="293"/>
                      </a:lnTo>
                      <a:lnTo>
                        <a:pt x="290" y="282"/>
                      </a:lnTo>
                      <a:lnTo>
                        <a:pt x="305" y="273"/>
                      </a:lnTo>
                      <a:lnTo>
                        <a:pt x="319" y="266"/>
                      </a:lnTo>
                      <a:lnTo>
                        <a:pt x="331" y="260"/>
                      </a:lnTo>
                      <a:lnTo>
                        <a:pt x="341" y="255"/>
                      </a:lnTo>
                      <a:lnTo>
                        <a:pt x="348" y="253"/>
                      </a:lnTo>
                      <a:lnTo>
                        <a:pt x="352" y="246"/>
                      </a:lnTo>
                      <a:lnTo>
                        <a:pt x="359" y="237"/>
                      </a:lnTo>
                      <a:lnTo>
                        <a:pt x="367" y="225"/>
                      </a:lnTo>
                      <a:lnTo>
                        <a:pt x="377" y="212"/>
                      </a:lnTo>
                      <a:lnTo>
                        <a:pt x="390" y="196"/>
                      </a:lnTo>
                      <a:lnTo>
                        <a:pt x="404" y="180"/>
                      </a:lnTo>
                      <a:lnTo>
                        <a:pt x="421" y="163"/>
                      </a:lnTo>
                      <a:lnTo>
                        <a:pt x="439" y="145"/>
                      </a:lnTo>
                      <a:lnTo>
                        <a:pt x="459" y="127"/>
                      </a:lnTo>
                      <a:lnTo>
                        <a:pt x="481" y="108"/>
                      </a:lnTo>
                      <a:lnTo>
                        <a:pt x="505" y="91"/>
                      </a:lnTo>
                      <a:lnTo>
                        <a:pt x="531" y="74"/>
                      </a:lnTo>
                      <a:lnTo>
                        <a:pt x="559" y="57"/>
                      </a:lnTo>
                      <a:lnTo>
                        <a:pt x="589" y="43"/>
                      </a:lnTo>
                      <a:lnTo>
                        <a:pt x="620" y="30"/>
                      </a:lnTo>
                      <a:lnTo>
                        <a:pt x="655" y="19"/>
                      </a:lnTo>
                      <a:lnTo>
                        <a:pt x="690" y="10"/>
                      </a:lnTo>
                      <a:lnTo>
                        <a:pt x="728" y="3"/>
                      </a:lnTo>
                      <a:lnTo>
                        <a:pt x="767" y="0"/>
                      </a:lnTo>
                      <a:lnTo>
                        <a:pt x="808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1" name="Freeform 23"/>
                <p:cNvSpPr>
                  <a:spLocks noEditPoints="1"/>
                </p:cNvSpPr>
                <p:nvPr/>
              </p:nvSpPr>
              <p:spPr bwMode="auto">
                <a:xfrm>
                  <a:off x="2664" y="4250"/>
                  <a:ext cx="83" cy="27"/>
                </a:xfrm>
                <a:custGeom>
                  <a:avLst/>
                  <a:gdLst>
                    <a:gd name="T0" fmla="*/ 613 w 916"/>
                    <a:gd name="T1" fmla="*/ 78 h 300"/>
                    <a:gd name="T2" fmla="*/ 561 w 916"/>
                    <a:gd name="T3" fmla="*/ 109 h 300"/>
                    <a:gd name="T4" fmla="*/ 554 w 916"/>
                    <a:gd name="T5" fmla="*/ 165 h 300"/>
                    <a:gd name="T6" fmla="*/ 579 w 916"/>
                    <a:gd name="T7" fmla="*/ 210 h 300"/>
                    <a:gd name="T8" fmla="*/ 665 w 916"/>
                    <a:gd name="T9" fmla="*/ 229 h 300"/>
                    <a:gd name="T10" fmla="*/ 787 w 916"/>
                    <a:gd name="T11" fmla="*/ 223 h 300"/>
                    <a:gd name="T12" fmla="*/ 839 w 916"/>
                    <a:gd name="T13" fmla="*/ 191 h 300"/>
                    <a:gd name="T14" fmla="*/ 846 w 916"/>
                    <a:gd name="T15" fmla="*/ 135 h 300"/>
                    <a:gd name="T16" fmla="*/ 820 w 916"/>
                    <a:gd name="T17" fmla="*/ 90 h 300"/>
                    <a:gd name="T18" fmla="*/ 734 w 916"/>
                    <a:gd name="T19" fmla="*/ 72 h 300"/>
                    <a:gd name="T20" fmla="*/ 153 w 916"/>
                    <a:gd name="T21" fmla="*/ 74 h 300"/>
                    <a:gd name="T22" fmla="*/ 85 w 916"/>
                    <a:gd name="T23" fmla="*/ 99 h 300"/>
                    <a:gd name="T24" fmla="*/ 70 w 916"/>
                    <a:gd name="T25" fmla="*/ 150 h 300"/>
                    <a:gd name="T26" fmla="*/ 85 w 916"/>
                    <a:gd name="T27" fmla="*/ 201 h 300"/>
                    <a:gd name="T28" fmla="*/ 153 w 916"/>
                    <a:gd name="T29" fmla="*/ 227 h 300"/>
                    <a:gd name="T30" fmla="*/ 280 w 916"/>
                    <a:gd name="T31" fmla="*/ 227 h 300"/>
                    <a:gd name="T32" fmla="*/ 348 w 916"/>
                    <a:gd name="T33" fmla="*/ 201 h 300"/>
                    <a:gd name="T34" fmla="*/ 363 w 916"/>
                    <a:gd name="T35" fmla="*/ 150 h 300"/>
                    <a:gd name="T36" fmla="*/ 348 w 916"/>
                    <a:gd name="T37" fmla="*/ 99 h 300"/>
                    <a:gd name="T38" fmla="*/ 280 w 916"/>
                    <a:gd name="T39" fmla="*/ 74 h 300"/>
                    <a:gd name="T40" fmla="*/ 234 w 916"/>
                    <a:gd name="T41" fmla="*/ 0 h 300"/>
                    <a:gd name="T42" fmla="*/ 321 w 916"/>
                    <a:gd name="T43" fmla="*/ 9 h 300"/>
                    <a:gd name="T44" fmla="*/ 400 w 916"/>
                    <a:gd name="T45" fmla="*/ 53 h 300"/>
                    <a:gd name="T46" fmla="*/ 574 w 916"/>
                    <a:gd name="T47" fmla="*/ 17 h 300"/>
                    <a:gd name="T48" fmla="*/ 662 w 916"/>
                    <a:gd name="T49" fmla="*/ 1 h 300"/>
                    <a:gd name="T50" fmla="*/ 732 w 916"/>
                    <a:gd name="T51" fmla="*/ 0 h 300"/>
                    <a:gd name="T52" fmla="*/ 806 w 916"/>
                    <a:gd name="T53" fmla="*/ 10 h 300"/>
                    <a:gd name="T54" fmla="*/ 875 w 916"/>
                    <a:gd name="T55" fmla="*/ 45 h 300"/>
                    <a:gd name="T56" fmla="*/ 914 w 916"/>
                    <a:gd name="T57" fmla="*/ 123 h 300"/>
                    <a:gd name="T58" fmla="*/ 900 w 916"/>
                    <a:gd name="T59" fmla="*/ 223 h 300"/>
                    <a:gd name="T60" fmla="*/ 843 w 916"/>
                    <a:gd name="T61" fmla="*/ 277 h 300"/>
                    <a:gd name="T62" fmla="*/ 768 w 916"/>
                    <a:gd name="T63" fmla="*/ 297 h 300"/>
                    <a:gd name="T64" fmla="*/ 699 w 916"/>
                    <a:gd name="T65" fmla="*/ 300 h 300"/>
                    <a:gd name="T66" fmla="*/ 632 w 916"/>
                    <a:gd name="T67" fmla="*/ 297 h 300"/>
                    <a:gd name="T68" fmla="*/ 557 w 916"/>
                    <a:gd name="T69" fmla="*/ 277 h 300"/>
                    <a:gd name="T70" fmla="*/ 500 w 916"/>
                    <a:gd name="T71" fmla="*/ 224 h 300"/>
                    <a:gd name="T72" fmla="*/ 485 w 916"/>
                    <a:gd name="T73" fmla="*/ 137 h 300"/>
                    <a:gd name="T74" fmla="*/ 432 w 916"/>
                    <a:gd name="T75" fmla="*/ 150 h 300"/>
                    <a:gd name="T76" fmla="*/ 405 w 916"/>
                    <a:gd name="T77" fmla="*/ 241 h 300"/>
                    <a:gd name="T78" fmla="*/ 342 w 916"/>
                    <a:gd name="T79" fmla="*/ 284 h 300"/>
                    <a:gd name="T80" fmla="*/ 266 w 916"/>
                    <a:gd name="T81" fmla="*/ 298 h 300"/>
                    <a:gd name="T82" fmla="*/ 201 w 916"/>
                    <a:gd name="T83" fmla="*/ 299 h 300"/>
                    <a:gd name="T84" fmla="*/ 129 w 916"/>
                    <a:gd name="T85" fmla="*/ 294 h 300"/>
                    <a:gd name="T86" fmla="*/ 57 w 916"/>
                    <a:gd name="T87" fmla="*/ 267 h 300"/>
                    <a:gd name="T88" fmla="*/ 7 w 916"/>
                    <a:gd name="T89" fmla="*/ 202 h 300"/>
                    <a:gd name="T90" fmla="*/ 7 w 916"/>
                    <a:gd name="T91" fmla="*/ 98 h 300"/>
                    <a:gd name="T92" fmla="*/ 57 w 916"/>
                    <a:gd name="T93" fmla="*/ 33 h 300"/>
                    <a:gd name="T94" fmla="*/ 129 w 916"/>
                    <a:gd name="T95" fmla="*/ 6 h 300"/>
                    <a:gd name="T96" fmla="*/ 201 w 916"/>
                    <a:gd name="T97" fmla="*/ 0 h 3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916" h="300">
                      <a:moveTo>
                        <a:pt x="699" y="71"/>
                      </a:moveTo>
                      <a:lnTo>
                        <a:pt x="665" y="72"/>
                      </a:lnTo>
                      <a:lnTo>
                        <a:pt x="636" y="74"/>
                      </a:lnTo>
                      <a:lnTo>
                        <a:pt x="613" y="78"/>
                      </a:lnTo>
                      <a:lnTo>
                        <a:pt x="594" y="83"/>
                      </a:lnTo>
                      <a:lnTo>
                        <a:pt x="579" y="90"/>
                      </a:lnTo>
                      <a:lnTo>
                        <a:pt x="569" y="99"/>
                      </a:lnTo>
                      <a:lnTo>
                        <a:pt x="561" y="109"/>
                      </a:lnTo>
                      <a:lnTo>
                        <a:pt x="556" y="122"/>
                      </a:lnTo>
                      <a:lnTo>
                        <a:pt x="554" y="135"/>
                      </a:lnTo>
                      <a:lnTo>
                        <a:pt x="553" y="150"/>
                      </a:lnTo>
                      <a:lnTo>
                        <a:pt x="554" y="165"/>
                      </a:lnTo>
                      <a:lnTo>
                        <a:pt x="556" y="179"/>
                      </a:lnTo>
                      <a:lnTo>
                        <a:pt x="561" y="191"/>
                      </a:lnTo>
                      <a:lnTo>
                        <a:pt x="569" y="201"/>
                      </a:lnTo>
                      <a:lnTo>
                        <a:pt x="579" y="210"/>
                      </a:lnTo>
                      <a:lnTo>
                        <a:pt x="594" y="216"/>
                      </a:lnTo>
                      <a:lnTo>
                        <a:pt x="613" y="223"/>
                      </a:lnTo>
                      <a:lnTo>
                        <a:pt x="636" y="227"/>
                      </a:lnTo>
                      <a:lnTo>
                        <a:pt x="665" y="229"/>
                      </a:lnTo>
                      <a:lnTo>
                        <a:pt x="699" y="230"/>
                      </a:lnTo>
                      <a:lnTo>
                        <a:pt x="734" y="229"/>
                      </a:lnTo>
                      <a:lnTo>
                        <a:pt x="763" y="227"/>
                      </a:lnTo>
                      <a:lnTo>
                        <a:pt x="787" y="223"/>
                      </a:lnTo>
                      <a:lnTo>
                        <a:pt x="805" y="216"/>
                      </a:lnTo>
                      <a:lnTo>
                        <a:pt x="820" y="210"/>
                      </a:lnTo>
                      <a:lnTo>
                        <a:pt x="831" y="201"/>
                      </a:lnTo>
                      <a:lnTo>
                        <a:pt x="839" y="191"/>
                      </a:lnTo>
                      <a:lnTo>
                        <a:pt x="843" y="179"/>
                      </a:lnTo>
                      <a:lnTo>
                        <a:pt x="846" y="165"/>
                      </a:lnTo>
                      <a:lnTo>
                        <a:pt x="847" y="150"/>
                      </a:lnTo>
                      <a:lnTo>
                        <a:pt x="846" y="135"/>
                      </a:lnTo>
                      <a:lnTo>
                        <a:pt x="843" y="122"/>
                      </a:lnTo>
                      <a:lnTo>
                        <a:pt x="839" y="109"/>
                      </a:lnTo>
                      <a:lnTo>
                        <a:pt x="831" y="99"/>
                      </a:lnTo>
                      <a:lnTo>
                        <a:pt x="820" y="90"/>
                      </a:lnTo>
                      <a:lnTo>
                        <a:pt x="805" y="83"/>
                      </a:lnTo>
                      <a:lnTo>
                        <a:pt x="787" y="78"/>
                      </a:lnTo>
                      <a:lnTo>
                        <a:pt x="763" y="74"/>
                      </a:lnTo>
                      <a:lnTo>
                        <a:pt x="734" y="72"/>
                      </a:lnTo>
                      <a:lnTo>
                        <a:pt x="699" y="71"/>
                      </a:lnTo>
                      <a:close/>
                      <a:moveTo>
                        <a:pt x="216" y="71"/>
                      </a:moveTo>
                      <a:lnTo>
                        <a:pt x="182" y="72"/>
                      </a:lnTo>
                      <a:lnTo>
                        <a:pt x="153" y="74"/>
                      </a:lnTo>
                      <a:lnTo>
                        <a:pt x="130" y="78"/>
                      </a:lnTo>
                      <a:lnTo>
                        <a:pt x="111" y="83"/>
                      </a:lnTo>
                      <a:lnTo>
                        <a:pt x="96" y="90"/>
                      </a:lnTo>
                      <a:lnTo>
                        <a:pt x="85" y="99"/>
                      </a:lnTo>
                      <a:lnTo>
                        <a:pt x="78" y="109"/>
                      </a:lnTo>
                      <a:lnTo>
                        <a:pt x="73" y="122"/>
                      </a:lnTo>
                      <a:lnTo>
                        <a:pt x="70" y="135"/>
                      </a:lnTo>
                      <a:lnTo>
                        <a:pt x="70" y="150"/>
                      </a:lnTo>
                      <a:lnTo>
                        <a:pt x="70" y="165"/>
                      </a:lnTo>
                      <a:lnTo>
                        <a:pt x="73" y="179"/>
                      </a:lnTo>
                      <a:lnTo>
                        <a:pt x="78" y="191"/>
                      </a:lnTo>
                      <a:lnTo>
                        <a:pt x="85" y="201"/>
                      </a:lnTo>
                      <a:lnTo>
                        <a:pt x="96" y="210"/>
                      </a:lnTo>
                      <a:lnTo>
                        <a:pt x="111" y="216"/>
                      </a:lnTo>
                      <a:lnTo>
                        <a:pt x="130" y="223"/>
                      </a:lnTo>
                      <a:lnTo>
                        <a:pt x="153" y="227"/>
                      </a:lnTo>
                      <a:lnTo>
                        <a:pt x="182" y="229"/>
                      </a:lnTo>
                      <a:lnTo>
                        <a:pt x="216" y="230"/>
                      </a:lnTo>
                      <a:lnTo>
                        <a:pt x="250" y="229"/>
                      </a:lnTo>
                      <a:lnTo>
                        <a:pt x="280" y="227"/>
                      </a:lnTo>
                      <a:lnTo>
                        <a:pt x="304" y="223"/>
                      </a:lnTo>
                      <a:lnTo>
                        <a:pt x="322" y="216"/>
                      </a:lnTo>
                      <a:lnTo>
                        <a:pt x="337" y="210"/>
                      </a:lnTo>
                      <a:lnTo>
                        <a:pt x="348" y="201"/>
                      </a:lnTo>
                      <a:lnTo>
                        <a:pt x="355" y="191"/>
                      </a:lnTo>
                      <a:lnTo>
                        <a:pt x="360" y="179"/>
                      </a:lnTo>
                      <a:lnTo>
                        <a:pt x="363" y="165"/>
                      </a:lnTo>
                      <a:lnTo>
                        <a:pt x="363" y="150"/>
                      </a:lnTo>
                      <a:lnTo>
                        <a:pt x="363" y="135"/>
                      </a:lnTo>
                      <a:lnTo>
                        <a:pt x="360" y="122"/>
                      </a:lnTo>
                      <a:lnTo>
                        <a:pt x="355" y="109"/>
                      </a:lnTo>
                      <a:lnTo>
                        <a:pt x="348" y="99"/>
                      </a:lnTo>
                      <a:lnTo>
                        <a:pt x="337" y="90"/>
                      </a:lnTo>
                      <a:lnTo>
                        <a:pt x="322" y="83"/>
                      </a:lnTo>
                      <a:lnTo>
                        <a:pt x="304" y="78"/>
                      </a:lnTo>
                      <a:lnTo>
                        <a:pt x="280" y="74"/>
                      </a:lnTo>
                      <a:lnTo>
                        <a:pt x="250" y="72"/>
                      </a:lnTo>
                      <a:lnTo>
                        <a:pt x="216" y="71"/>
                      </a:lnTo>
                      <a:close/>
                      <a:moveTo>
                        <a:pt x="216" y="0"/>
                      </a:moveTo>
                      <a:lnTo>
                        <a:pt x="234" y="0"/>
                      </a:lnTo>
                      <a:lnTo>
                        <a:pt x="254" y="1"/>
                      </a:lnTo>
                      <a:lnTo>
                        <a:pt x="276" y="2"/>
                      </a:lnTo>
                      <a:lnTo>
                        <a:pt x="298" y="5"/>
                      </a:lnTo>
                      <a:lnTo>
                        <a:pt x="321" y="9"/>
                      </a:lnTo>
                      <a:lnTo>
                        <a:pt x="343" y="17"/>
                      </a:lnTo>
                      <a:lnTo>
                        <a:pt x="364" y="26"/>
                      </a:lnTo>
                      <a:lnTo>
                        <a:pt x="383" y="37"/>
                      </a:lnTo>
                      <a:lnTo>
                        <a:pt x="400" y="53"/>
                      </a:lnTo>
                      <a:lnTo>
                        <a:pt x="516" y="53"/>
                      </a:lnTo>
                      <a:lnTo>
                        <a:pt x="533" y="37"/>
                      </a:lnTo>
                      <a:lnTo>
                        <a:pt x="553" y="26"/>
                      </a:lnTo>
                      <a:lnTo>
                        <a:pt x="574" y="17"/>
                      </a:lnTo>
                      <a:lnTo>
                        <a:pt x="596" y="9"/>
                      </a:lnTo>
                      <a:lnTo>
                        <a:pt x="618" y="5"/>
                      </a:lnTo>
                      <a:lnTo>
                        <a:pt x="640" y="2"/>
                      </a:lnTo>
                      <a:lnTo>
                        <a:pt x="662" y="1"/>
                      </a:lnTo>
                      <a:lnTo>
                        <a:pt x="682" y="0"/>
                      </a:lnTo>
                      <a:lnTo>
                        <a:pt x="699" y="0"/>
                      </a:lnTo>
                      <a:lnTo>
                        <a:pt x="715" y="0"/>
                      </a:lnTo>
                      <a:lnTo>
                        <a:pt x="732" y="0"/>
                      </a:lnTo>
                      <a:lnTo>
                        <a:pt x="749" y="1"/>
                      </a:lnTo>
                      <a:lnTo>
                        <a:pt x="768" y="3"/>
                      </a:lnTo>
                      <a:lnTo>
                        <a:pt x="787" y="6"/>
                      </a:lnTo>
                      <a:lnTo>
                        <a:pt x="806" y="10"/>
                      </a:lnTo>
                      <a:lnTo>
                        <a:pt x="825" y="16"/>
                      </a:lnTo>
                      <a:lnTo>
                        <a:pt x="843" y="24"/>
                      </a:lnTo>
                      <a:lnTo>
                        <a:pt x="860" y="33"/>
                      </a:lnTo>
                      <a:lnTo>
                        <a:pt x="875" y="45"/>
                      </a:lnTo>
                      <a:lnTo>
                        <a:pt x="889" y="59"/>
                      </a:lnTo>
                      <a:lnTo>
                        <a:pt x="900" y="77"/>
                      </a:lnTo>
                      <a:lnTo>
                        <a:pt x="908" y="98"/>
                      </a:lnTo>
                      <a:lnTo>
                        <a:pt x="914" y="123"/>
                      </a:lnTo>
                      <a:lnTo>
                        <a:pt x="916" y="150"/>
                      </a:lnTo>
                      <a:lnTo>
                        <a:pt x="914" y="178"/>
                      </a:lnTo>
                      <a:lnTo>
                        <a:pt x="908" y="202"/>
                      </a:lnTo>
                      <a:lnTo>
                        <a:pt x="900" y="223"/>
                      </a:lnTo>
                      <a:lnTo>
                        <a:pt x="889" y="241"/>
                      </a:lnTo>
                      <a:lnTo>
                        <a:pt x="875" y="255"/>
                      </a:lnTo>
                      <a:lnTo>
                        <a:pt x="860" y="267"/>
                      </a:lnTo>
                      <a:lnTo>
                        <a:pt x="843" y="277"/>
                      </a:lnTo>
                      <a:lnTo>
                        <a:pt x="825" y="285"/>
                      </a:lnTo>
                      <a:lnTo>
                        <a:pt x="806" y="290"/>
                      </a:lnTo>
                      <a:lnTo>
                        <a:pt x="787" y="294"/>
                      </a:lnTo>
                      <a:lnTo>
                        <a:pt x="768" y="297"/>
                      </a:lnTo>
                      <a:lnTo>
                        <a:pt x="749" y="298"/>
                      </a:lnTo>
                      <a:lnTo>
                        <a:pt x="732" y="299"/>
                      </a:lnTo>
                      <a:lnTo>
                        <a:pt x="715" y="299"/>
                      </a:lnTo>
                      <a:lnTo>
                        <a:pt x="699" y="300"/>
                      </a:lnTo>
                      <a:lnTo>
                        <a:pt x="685" y="299"/>
                      </a:lnTo>
                      <a:lnTo>
                        <a:pt x="668" y="299"/>
                      </a:lnTo>
                      <a:lnTo>
                        <a:pt x="650" y="298"/>
                      </a:lnTo>
                      <a:lnTo>
                        <a:pt x="632" y="297"/>
                      </a:lnTo>
                      <a:lnTo>
                        <a:pt x="613" y="294"/>
                      </a:lnTo>
                      <a:lnTo>
                        <a:pt x="593" y="290"/>
                      </a:lnTo>
                      <a:lnTo>
                        <a:pt x="575" y="285"/>
                      </a:lnTo>
                      <a:lnTo>
                        <a:pt x="557" y="277"/>
                      </a:lnTo>
                      <a:lnTo>
                        <a:pt x="540" y="267"/>
                      </a:lnTo>
                      <a:lnTo>
                        <a:pt x="524" y="255"/>
                      </a:lnTo>
                      <a:lnTo>
                        <a:pt x="511" y="241"/>
                      </a:lnTo>
                      <a:lnTo>
                        <a:pt x="500" y="224"/>
                      </a:lnTo>
                      <a:lnTo>
                        <a:pt x="491" y="202"/>
                      </a:lnTo>
                      <a:lnTo>
                        <a:pt x="486" y="179"/>
                      </a:lnTo>
                      <a:lnTo>
                        <a:pt x="484" y="150"/>
                      </a:lnTo>
                      <a:lnTo>
                        <a:pt x="485" y="137"/>
                      </a:lnTo>
                      <a:lnTo>
                        <a:pt x="486" y="125"/>
                      </a:lnTo>
                      <a:lnTo>
                        <a:pt x="430" y="125"/>
                      </a:lnTo>
                      <a:lnTo>
                        <a:pt x="432" y="137"/>
                      </a:lnTo>
                      <a:lnTo>
                        <a:pt x="432" y="150"/>
                      </a:lnTo>
                      <a:lnTo>
                        <a:pt x="430" y="179"/>
                      </a:lnTo>
                      <a:lnTo>
                        <a:pt x="425" y="202"/>
                      </a:lnTo>
                      <a:lnTo>
                        <a:pt x="416" y="224"/>
                      </a:lnTo>
                      <a:lnTo>
                        <a:pt x="405" y="241"/>
                      </a:lnTo>
                      <a:lnTo>
                        <a:pt x="392" y="255"/>
                      </a:lnTo>
                      <a:lnTo>
                        <a:pt x="377" y="267"/>
                      </a:lnTo>
                      <a:lnTo>
                        <a:pt x="360" y="277"/>
                      </a:lnTo>
                      <a:lnTo>
                        <a:pt x="342" y="284"/>
                      </a:lnTo>
                      <a:lnTo>
                        <a:pt x="323" y="290"/>
                      </a:lnTo>
                      <a:lnTo>
                        <a:pt x="304" y="294"/>
                      </a:lnTo>
                      <a:lnTo>
                        <a:pt x="285" y="296"/>
                      </a:lnTo>
                      <a:lnTo>
                        <a:pt x="266" y="298"/>
                      </a:lnTo>
                      <a:lnTo>
                        <a:pt x="248" y="299"/>
                      </a:lnTo>
                      <a:lnTo>
                        <a:pt x="231" y="299"/>
                      </a:lnTo>
                      <a:lnTo>
                        <a:pt x="216" y="299"/>
                      </a:lnTo>
                      <a:lnTo>
                        <a:pt x="201" y="299"/>
                      </a:lnTo>
                      <a:lnTo>
                        <a:pt x="185" y="299"/>
                      </a:lnTo>
                      <a:lnTo>
                        <a:pt x="167" y="298"/>
                      </a:lnTo>
                      <a:lnTo>
                        <a:pt x="148" y="296"/>
                      </a:lnTo>
                      <a:lnTo>
                        <a:pt x="129" y="294"/>
                      </a:lnTo>
                      <a:lnTo>
                        <a:pt x="110" y="290"/>
                      </a:lnTo>
                      <a:lnTo>
                        <a:pt x="91" y="284"/>
                      </a:lnTo>
                      <a:lnTo>
                        <a:pt x="73" y="277"/>
                      </a:lnTo>
                      <a:lnTo>
                        <a:pt x="57" y="267"/>
                      </a:lnTo>
                      <a:lnTo>
                        <a:pt x="41" y="255"/>
                      </a:lnTo>
                      <a:lnTo>
                        <a:pt x="27" y="240"/>
                      </a:lnTo>
                      <a:lnTo>
                        <a:pt x="16" y="223"/>
                      </a:lnTo>
                      <a:lnTo>
                        <a:pt x="7" y="202"/>
                      </a:lnTo>
                      <a:lnTo>
                        <a:pt x="2" y="178"/>
                      </a:lnTo>
                      <a:lnTo>
                        <a:pt x="0" y="150"/>
                      </a:lnTo>
                      <a:lnTo>
                        <a:pt x="2" y="122"/>
                      </a:lnTo>
                      <a:lnTo>
                        <a:pt x="7" y="98"/>
                      </a:lnTo>
                      <a:lnTo>
                        <a:pt x="16" y="77"/>
                      </a:lnTo>
                      <a:lnTo>
                        <a:pt x="27" y="59"/>
                      </a:lnTo>
                      <a:lnTo>
                        <a:pt x="41" y="45"/>
                      </a:lnTo>
                      <a:lnTo>
                        <a:pt x="57" y="33"/>
                      </a:lnTo>
                      <a:lnTo>
                        <a:pt x="73" y="23"/>
                      </a:lnTo>
                      <a:lnTo>
                        <a:pt x="91" y="16"/>
                      </a:lnTo>
                      <a:lnTo>
                        <a:pt x="110" y="10"/>
                      </a:lnTo>
                      <a:lnTo>
                        <a:pt x="129" y="6"/>
                      </a:lnTo>
                      <a:lnTo>
                        <a:pt x="148" y="3"/>
                      </a:lnTo>
                      <a:lnTo>
                        <a:pt x="167" y="1"/>
                      </a:lnTo>
                      <a:lnTo>
                        <a:pt x="185" y="0"/>
                      </a:lnTo>
                      <a:lnTo>
                        <a:pt x="201" y="0"/>
                      </a:lnTo>
                      <a:lnTo>
                        <a:pt x="216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2" name="Freeform 24"/>
                <p:cNvSpPr>
                  <a:spLocks noEditPoints="1"/>
                </p:cNvSpPr>
                <p:nvPr/>
              </p:nvSpPr>
              <p:spPr bwMode="auto">
                <a:xfrm>
                  <a:off x="2597" y="4335"/>
                  <a:ext cx="217" cy="124"/>
                </a:xfrm>
                <a:custGeom>
                  <a:avLst/>
                  <a:gdLst>
                    <a:gd name="T0" fmla="*/ 1796 w 2393"/>
                    <a:gd name="T1" fmla="*/ 704 h 1360"/>
                    <a:gd name="T2" fmla="*/ 1761 w 2393"/>
                    <a:gd name="T3" fmla="*/ 720 h 1360"/>
                    <a:gd name="T4" fmla="*/ 1590 w 2393"/>
                    <a:gd name="T5" fmla="*/ 904 h 1360"/>
                    <a:gd name="T6" fmla="*/ 1882 w 2393"/>
                    <a:gd name="T7" fmla="*/ 733 h 1360"/>
                    <a:gd name="T8" fmla="*/ 1851 w 2393"/>
                    <a:gd name="T9" fmla="*/ 709 h 1360"/>
                    <a:gd name="T10" fmla="*/ 1814 w 2393"/>
                    <a:gd name="T11" fmla="*/ 702 h 1360"/>
                    <a:gd name="T12" fmla="*/ 1831 w 2393"/>
                    <a:gd name="T13" fmla="*/ 20 h 1360"/>
                    <a:gd name="T14" fmla="*/ 1950 w 2393"/>
                    <a:gd name="T15" fmla="*/ 61 h 1360"/>
                    <a:gd name="T16" fmla="*/ 2057 w 2393"/>
                    <a:gd name="T17" fmla="*/ 121 h 1360"/>
                    <a:gd name="T18" fmla="*/ 2154 w 2393"/>
                    <a:gd name="T19" fmla="*/ 196 h 1360"/>
                    <a:gd name="T20" fmla="*/ 2235 w 2393"/>
                    <a:gd name="T21" fmla="*/ 286 h 1360"/>
                    <a:gd name="T22" fmla="*/ 2301 w 2393"/>
                    <a:gd name="T23" fmla="*/ 388 h 1360"/>
                    <a:gd name="T24" fmla="*/ 2352 w 2393"/>
                    <a:gd name="T25" fmla="*/ 501 h 1360"/>
                    <a:gd name="T26" fmla="*/ 2382 w 2393"/>
                    <a:gd name="T27" fmla="*/ 622 h 1360"/>
                    <a:gd name="T28" fmla="*/ 2393 w 2393"/>
                    <a:gd name="T29" fmla="*/ 748 h 1360"/>
                    <a:gd name="T30" fmla="*/ 2390 w 2393"/>
                    <a:gd name="T31" fmla="*/ 1230 h 1360"/>
                    <a:gd name="T32" fmla="*/ 2370 w 2393"/>
                    <a:gd name="T33" fmla="*/ 1282 h 1360"/>
                    <a:gd name="T34" fmla="*/ 2335 w 2393"/>
                    <a:gd name="T35" fmla="*/ 1324 h 1360"/>
                    <a:gd name="T36" fmla="*/ 2286 w 2393"/>
                    <a:gd name="T37" fmla="*/ 1351 h 1360"/>
                    <a:gd name="T38" fmla="*/ 2230 w 2393"/>
                    <a:gd name="T39" fmla="*/ 1360 h 1360"/>
                    <a:gd name="T40" fmla="*/ 129 w 2393"/>
                    <a:gd name="T41" fmla="*/ 1358 h 1360"/>
                    <a:gd name="T42" fmla="*/ 77 w 2393"/>
                    <a:gd name="T43" fmla="*/ 1339 h 1360"/>
                    <a:gd name="T44" fmla="*/ 36 w 2393"/>
                    <a:gd name="T45" fmla="*/ 1304 h 1360"/>
                    <a:gd name="T46" fmla="*/ 10 w 2393"/>
                    <a:gd name="T47" fmla="*/ 1256 h 1360"/>
                    <a:gd name="T48" fmla="*/ 0 w 2393"/>
                    <a:gd name="T49" fmla="*/ 1200 h 1360"/>
                    <a:gd name="T50" fmla="*/ 3 w 2393"/>
                    <a:gd name="T51" fmla="*/ 684 h 1360"/>
                    <a:gd name="T52" fmla="*/ 23 w 2393"/>
                    <a:gd name="T53" fmla="*/ 561 h 1360"/>
                    <a:gd name="T54" fmla="*/ 63 w 2393"/>
                    <a:gd name="T55" fmla="*/ 443 h 1360"/>
                    <a:gd name="T56" fmla="*/ 122 w 2393"/>
                    <a:gd name="T57" fmla="*/ 336 h 1360"/>
                    <a:gd name="T58" fmla="*/ 195 w 2393"/>
                    <a:gd name="T59" fmla="*/ 240 h 1360"/>
                    <a:gd name="T60" fmla="*/ 283 w 2393"/>
                    <a:gd name="T61" fmla="*/ 157 h 1360"/>
                    <a:gd name="T62" fmla="*/ 385 w 2393"/>
                    <a:gd name="T63" fmla="*/ 89 h 1360"/>
                    <a:gd name="T64" fmla="*/ 498 w 2393"/>
                    <a:gd name="T65" fmla="*/ 38 h 1360"/>
                    <a:gd name="T66" fmla="*/ 640 w 2393"/>
                    <a:gd name="T67" fmla="*/ 0 h 1360"/>
                    <a:gd name="T68" fmla="*/ 1748 w 2393"/>
                    <a:gd name="T69" fmla="*/ 0 h 13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2393" h="1360">
                      <a:moveTo>
                        <a:pt x="1814" y="702"/>
                      </a:moveTo>
                      <a:lnTo>
                        <a:pt x="1796" y="704"/>
                      </a:lnTo>
                      <a:lnTo>
                        <a:pt x="1778" y="709"/>
                      </a:lnTo>
                      <a:lnTo>
                        <a:pt x="1761" y="720"/>
                      </a:lnTo>
                      <a:lnTo>
                        <a:pt x="1746" y="733"/>
                      </a:lnTo>
                      <a:lnTo>
                        <a:pt x="1590" y="904"/>
                      </a:lnTo>
                      <a:lnTo>
                        <a:pt x="2038" y="904"/>
                      </a:lnTo>
                      <a:lnTo>
                        <a:pt x="1882" y="733"/>
                      </a:lnTo>
                      <a:lnTo>
                        <a:pt x="1867" y="719"/>
                      </a:lnTo>
                      <a:lnTo>
                        <a:pt x="1851" y="709"/>
                      </a:lnTo>
                      <a:lnTo>
                        <a:pt x="1833" y="703"/>
                      </a:lnTo>
                      <a:lnTo>
                        <a:pt x="1814" y="702"/>
                      </a:lnTo>
                      <a:close/>
                      <a:moveTo>
                        <a:pt x="1748" y="0"/>
                      </a:moveTo>
                      <a:lnTo>
                        <a:pt x="1831" y="20"/>
                      </a:lnTo>
                      <a:lnTo>
                        <a:pt x="1892" y="38"/>
                      </a:lnTo>
                      <a:lnTo>
                        <a:pt x="1950" y="61"/>
                      </a:lnTo>
                      <a:lnTo>
                        <a:pt x="2005" y="88"/>
                      </a:lnTo>
                      <a:lnTo>
                        <a:pt x="2057" y="121"/>
                      </a:lnTo>
                      <a:lnTo>
                        <a:pt x="2107" y="157"/>
                      </a:lnTo>
                      <a:lnTo>
                        <a:pt x="2154" y="196"/>
                      </a:lnTo>
                      <a:lnTo>
                        <a:pt x="2196" y="239"/>
                      </a:lnTo>
                      <a:lnTo>
                        <a:pt x="2235" y="286"/>
                      </a:lnTo>
                      <a:lnTo>
                        <a:pt x="2270" y="336"/>
                      </a:lnTo>
                      <a:lnTo>
                        <a:pt x="2301" y="388"/>
                      </a:lnTo>
                      <a:lnTo>
                        <a:pt x="2328" y="443"/>
                      </a:lnTo>
                      <a:lnTo>
                        <a:pt x="2352" y="501"/>
                      </a:lnTo>
                      <a:lnTo>
                        <a:pt x="2369" y="561"/>
                      </a:lnTo>
                      <a:lnTo>
                        <a:pt x="2382" y="622"/>
                      </a:lnTo>
                      <a:lnTo>
                        <a:pt x="2390" y="684"/>
                      </a:lnTo>
                      <a:lnTo>
                        <a:pt x="2393" y="748"/>
                      </a:lnTo>
                      <a:lnTo>
                        <a:pt x="2393" y="1200"/>
                      </a:lnTo>
                      <a:lnTo>
                        <a:pt x="2390" y="1230"/>
                      </a:lnTo>
                      <a:lnTo>
                        <a:pt x="2383" y="1256"/>
                      </a:lnTo>
                      <a:lnTo>
                        <a:pt x="2370" y="1282"/>
                      </a:lnTo>
                      <a:lnTo>
                        <a:pt x="2354" y="1304"/>
                      </a:lnTo>
                      <a:lnTo>
                        <a:pt x="2335" y="1324"/>
                      </a:lnTo>
                      <a:lnTo>
                        <a:pt x="2311" y="1339"/>
                      </a:lnTo>
                      <a:lnTo>
                        <a:pt x="2286" y="1351"/>
                      </a:lnTo>
                      <a:lnTo>
                        <a:pt x="2259" y="1358"/>
                      </a:lnTo>
                      <a:lnTo>
                        <a:pt x="2230" y="1360"/>
                      </a:lnTo>
                      <a:lnTo>
                        <a:pt x="157" y="1360"/>
                      </a:lnTo>
                      <a:lnTo>
                        <a:pt x="129" y="1358"/>
                      </a:lnTo>
                      <a:lnTo>
                        <a:pt x="101" y="1351"/>
                      </a:lnTo>
                      <a:lnTo>
                        <a:pt x="77" y="1339"/>
                      </a:lnTo>
                      <a:lnTo>
                        <a:pt x="55" y="1324"/>
                      </a:lnTo>
                      <a:lnTo>
                        <a:pt x="36" y="1304"/>
                      </a:lnTo>
                      <a:lnTo>
                        <a:pt x="21" y="1282"/>
                      </a:lnTo>
                      <a:lnTo>
                        <a:pt x="10" y="1256"/>
                      </a:lnTo>
                      <a:lnTo>
                        <a:pt x="3" y="1230"/>
                      </a:lnTo>
                      <a:lnTo>
                        <a:pt x="0" y="1200"/>
                      </a:lnTo>
                      <a:lnTo>
                        <a:pt x="0" y="748"/>
                      </a:lnTo>
                      <a:lnTo>
                        <a:pt x="3" y="684"/>
                      </a:lnTo>
                      <a:lnTo>
                        <a:pt x="11" y="622"/>
                      </a:lnTo>
                      <a:lnTo>
                        <a:pt x="23" y="561"/>
                      </a:lnTo>
                      <a:lnTo>
                        <a:pt x="41" y="501"/>
                      </a:lnTo>
                      <a:lnTo>
                        <a:pt x="63" y="443"/>
                      </a:lnTo>
                      <a:lnTo>
                        <a:pt x="90" y="389"/>
                      </a:lnTo>
                      <a:lnTo>
                        <a:pt x="122" y="336"/>
                      </a:lnTo>
                      <a:lnTo>
                        <a:pt x="156" y="286"/>
                      </a:lnTo>
                      <a:lnTo>
                        <a:pt x="195" y="240"/>
                      </a:lnTo>
                      <a:lnTo>
                        <a:pt x="237" y="196"/>
                      </a:lnTo>
                      <a:lnTo>
                        <a:pt x="283" y="157"/>
                      </a:lnTo>
                      <a:lnTo>
                        <a:pt x="332" y="121"/>
                      </a:lnTo>
                      <a:lnTo>
                        <a:pt x="385" y="89"/>
                      </a:lnTo>
                      <a:lnTo>
                        <a:pt x="440" y="62"/>
                      </a:lnTo>
                      <a:lnTo>
                        <a:pt x="498" y="38"/>
                      </a:lnTo>
                      <a:lnTo>
                        <a:pt x="559" y="20"/>
                      </a:lnTo>
                      <a:lnTo>
                        <a:pt x="640" y="0"/>
                      </a:lnTo>
                      <a:lnTo>
                        <a:pt x="1193" y="1280"/>
                      </a:lnTo>
                      <a:lnTo>
                        <a:pt x="1748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3" name="Freeform 25"/>
                <p:cNvSpPr>
                  <a:spLocks/>
                </p:cNvSpPr>
                <p:nvPr/>
              </p:nvSpPr>
              <p:spPr bwMode="auto">
                <a:xfrm>
                  <a:off x="2689" y="4347"/>
                  <a:ext cx="34" cy="83"/>
                </a:xfrm>
                <a:custGeom>
                  <a:avLst/>
                  <a:gdLst>
                    <a:gd name="T0" fmla="*/ 135 w 373"/>
                    <a:gd name="T1" fmla="*/ 0 h 915"/>
                    <a:gd name="T2" fmla="*/ 237 w 373"/>
                    <a:gd name="T3" fmla="*/ 0 h 915"/>
                    <a:gd name="T4" fmla="*/ 258 w 373"/>
                    <a:gd name="T5" fmla="*/ 2 h 915"/>
                    <a:gd name="T6" fmla="*/ 278 w 373"/>
                    <a:gd name="T7" fmla="*/ 9 h 915"/>
                    <a:gd name="T8" fmla="*/ 295 w 373"/>
                    <a:gd name="T9" fmla="*/ 21 h 915"/>
                    <a:gd name="T10" fmla="*/ 310 w 373"/>
                    <a:gd name="T11" fmla="*/ 36 h 915"/>
                    <a:gd name="T12" fmla="*/ 321 w 373"/>
                    <a:gd name="T13" fmla="*/ 53 h 915"/>
                    <a:gd name="T14" fmla="*/ 328 w 373"/>
                    <a:gd name="T15" fmla="*/ 74 h 915"/>
                    <a:gd name="T16" fmla="*/ 366 w 373"/>
                    <a:gd name="T17" fmla="*/ 234 h 915"/>
                    <a:gd name="T18" fmla="*/ 368 w 373"/>
                    <a:gd name="T19" fmla="*/ 257 h 915"/>
                    <a:gd name="T20" fmla="*/ 365 w 373"/>
                    <a:gd name="T21" fmla="*/ 281 h 915"/>
                    <a:gd name="T22" fmla="*/ 357 w 373"/>
                    <a:gd name="T23" fmla="*/ 301 h 915"/>
                    <a:gd name="T24" fmla="*/ 345 w 373"/>
                    <a:gd name="T25" fmla="*/ 319 h 915"/>
                    <a:gd name="T26" fmla="*/ 329 w 373"/>
                    <a:gd name="T27" fmla="*/ 334 h 915"/>
                    <a:gd name="T28" fmla="*/ 309 w 373"/>
                    <a:gd name="T29" fmla="*/ 345 h 915"/>
                    <a:gd name="T30" fmla="*/ 287 w 373"/>
                    <a:gd name="T31" fmla="*/ 351 h 915"/>
                    <a:gd name="T32" fmla="*/ 373 w 373"/>
                    <a:gd name="T33" fmla="*/ 438 h 915"/>
                    <a:gd name="T34" fmla="*/ 187 w 373"/>
                    <a:gd name="T35" fmla="*/ 915 h 915"/>
                    <a:gd name="T36" fmla="*/ 0 w 373"/>
                    <a:gd name="T37" fmla="*/ 438 h 915"/>
                    <a:gd name="T38" fmla="*/ 85 w 373"/>
                    <a:gd name="T39" fmla="*/ 351 h 915"/>
                    <a:gd name="T40" fmla="*/ 63 w 373"/>
                    <a:gd name="T41" fmla="*/ 345 h 915"/>
                    <a:gd name="T42" fmla="*/ 44 w 373"/>
                    <a:gd name="T43" fmla="*/ 334 h 915"/>
                    <a:gd name="T44" fmla="*/ 27 w 373"/>
                    <a:gd name="T45" fmla="*/ 319 h 915"/>
                    <a:gd name="T46" fmla="*/ 15 w 373"/>
                    <a:gd name="T47" fmla="*/ 301 h 915"/>
                    <a:gd name="T48" fmla="*/ 7 w 373"/>
                    <a:gd name="T49" fmla="*/ 281 h 915"/>
                    <a:gd name="T50" fmla="*/ 4 w 373"/>
                    <a:gd name="T51" fmla="*/ 257 h 915"/>
                    <a:gd name="T52" fmla="*/ 6 w 373"/>
                    <a:gd name="T53" fmla="*/ 234 h 915"/>
                    <a:gd name="T54" fmla="*/ 44 w 373"/>
                    <a:gd name="T55" fmla="*/ 74 h 915"/>
                    <a:gd name="T56" fmla="*/ 52 w 373"/>
                    <a:gd name="T57" fmla="*/ 53 h 915"/>
                    <a:gd name="T58" fmla="*/ 63 w 373"/>
                    <a:gd name="T59" fmla="*/ 36 h 915"/>
                    <a:gd name="T60" fmla="*/ 77 w 373"/>
                    <a:gd name="T61" fmla="*/ 21 h 915"/>
                    <a:gd name="T62" fmla="*/ 95 w 373"/>
                    <a:gd name="T63" fmla="*/ 9 h 915"/>
                    <a:gd name="T64" fmla="*/ 114 w 373"/>
                    <a:gd name="T65" fmla="*/ 2 h 915"/>
                    <a:gd name="T66" fmla="*/ 135 w 373"/>
                    <a:gd name="T67" fmla="*/ 0 h 9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373" h="915">
                      <a:moveTo>
                        <a:pt x="135" y="0"/>
                      </a:moveTo>
                      <a:lnTo>
                        <a:pt x="237" y="0"/>
                      </a:lnTo>
                      <a:lnTo>
                        <a:pt x="258" y="2"/>
                      </a:lnTo>
                      <a:lnTo>
                        <a:pt x="278" y="9"/>
                      </a:lnTo>
                      <a:lnTo>
                        <a:pt x="295" y="21"/>
                      </a:lnTo>
                      <a:lnTo>
                        <a:pt x="310" y="36"/>
                      </a:lnTo>
                      <a:lnTo>
                        <a:pt x="321" y="53"/>
                      </a:lnTo>
                      <a:lnTo>
                        <a:pt x="328" y="74"/>
                      </a:lnTo>
                      <a:lnTo>
                        <a:pt x="366" y="234"/>
                      </a:lnTo>
                      <a:lnTo>
                        <a:pt x="368" y="257"/>
                      </a:lnTo>
                      <a:lnTo>
                        <a:pt x="365" y="281"/>
                      </a:lnTo>
                      <a:lnTo>
                        <a:pt x="357" y="301"/>
                      </a:lnTo>
                      <a:lnTo>
                        <a:pt x="345" y="319"/>
                      </a:lnTo>
                      <a:lnTo>
                        <a:pt x="329" y="334"/>
                      </a:lnTo>
                      <a:lnTo>
                        <a:pt x="309" y="345"/>
                      </a:lnTo>
                      <a:lnTo>
                        <a:pt x="287" y="351"/>
                      </a:lnTo>
                      <a:lnTo>
                        <a:pt x="373" y="438"/>
                      </a:lnTo>
                      <a:lnTo>
                        <a:pt x="187" y="915"/>
                      </a:lnTo>
                      <a:lnTo>
                        <a:pt x="0" y="438"/>
                      </a:lnTo>
                      <a:lnTo>
                        <a:pt x="85" y="351"/>
                      </a:lnTo>
                      <a:lnTo>
                        <a:pt x="63" y="345"/>
                      </a:lnTo>
                      <a:lnTo>
                        <a:pt x="44" y="334"/>
                      </a:lnTo>
                      <a:lnTo>
                        <a:pt x="27" y="319"/>
                      </a:lnTo>
                      <a:lnTo>
                        <a:pt x="15" y="301"/>
                      </a:lnTo>
                      <a:lnTo>
                        <a:pt x="7" y="281"/>
                      </a:lnTo>
                      <a:lnTo>
                        <a:pt x="4" y="257"/>
                      </a:lnTo>
                      <a:lnTo>
                        <a:pt x="6" y="234"/>
                      </a:lnTo>
                      <a:lnTo>
                        <a:pt x="44" y="74"/>
                      </a:lnTo>
                      <a:lnTo>
                        <a:pt x="52" y="53"/>
                      </a:lnTo>
                      <a:lnTo>
                        <a:pt x="63" y="36"/>
                      </a:lnTo>
                      <a:lnTo>
                        <a:pt x="77" y="21"/>
                      </a:lnTo>
                      <a:lnTo>
                        <a:pt x="95" y="9"/>
                      </a:lnTo>
                      <a:lnTo>
                        <a:pt x="114" y="2"/>
                      </a:lnTo>
                      <a:lnTo>
                        <a:pt x="135" y="0"/>
                      </a:lnTo>
                      <a:close/>
                    </a:path>
                  </a:pathLst>
                </a:custGeom>
                <a:solidFill>
                  <a:srgbClr val="FF6600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</p:grpSp>
        <p:sp>
          <p:nvSpPr>
            <p:cNvPr id="36" name="왼쪽 대괄호 35"/>
            <p:cNvSpPr/>
            <p:nvPr/>
          </p:nvSpPr>
          <p:spPr>
            <a:xfrm rot="5400000">
              <a:off x="2889781" y="3580969"/>
              <a:ext cx="254399" cy="953774"/>
            </a:xfrm>
            <a:prstGeom prst="leftBracket">
              <a:avLst>
                <a:gd name="adj" fmla="val 50403"/>
              </a:avLst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37" name="직선 연결선 36"/>
            <p:cNvCxnSpPr>
              <a:stCxn id="15" idx="4"/>
              <a:endCxn id="36" idx="1"/>
            </p:cNvCxnSpPr>
            <p:nvPr/>
          </p:nvCxnSpPr>
          <p:spPr>
            <a:xfrm>
              <a:off x="3013245" y="3592263"/>
              <a:ext cx="3736" cy="33839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그룹 50"/>
          <p:cNvGrpSpPr/>
          <p:nvPr/>
        </p:nvGrpSpPr>
        <p:grpSpPr>
          <a:xfrm>
            <a:off x="8275375" y="4222459"/>
            <a:ext cx="1806794" cy="1422398"/>
            <a:chOff x="2112922" y="3579906"/>
            <a:chExt cx="1806794" cy="1422398"/>
          </a:xfrm>
        </p:grpSpPr>
        <p:grpSp>
          <p:nvGrpSpPr>
            <p:cNvPr id="52" name="그룹 51"/>
            <p:cNvGrpSpPr/>
            <p:nvPr/>
          </p:nvGrpSpPr>
          <p:grpSpPr>
            <a:xfrm>
              <a:off x="3111787" y="4194375"/>
              <a:ext cx="807929" cy="807929"/>
              <a:chOff x="3113376" y="4194375"/>
              <a:chExt cx="807929" cy="807929"/>
            </a:xfrm>
          </p:grpSpPr>
          <p:sp>
            <p:nvSpPr>
              <p:cNvPr id="62" name="타원 61"/>
              <p:cNvSpPr/>
              <p:nvPr/>
            </p:nvSpPr>
            <p:spPr>
              <a:xfrm>
                <a:off x="3113376" y="4194375"/>
                <a:ext cx="807929" cy="807929"/>
              </a:xfrm>
              <a:prstGeom prst="ellipse">
                <a:avLst/>
              </a:prstGeom>
              <a:solidFill>
                <a:srgbClr val="F7F7F7"/>
              </a:solidFill>
              <a:ln w="19050">
                <a:solidFill>
                  <a:schemeClr val="bg1"/>
                </a:solidFill>
              </a:ln>
              <a:effectLst>
                <a:outerShdw blurRad="279400" dist="177800" dir="8100000" sx="94000" sy="94000" algn="tr" rotWithShape="0">
                  <a:prstClr val="black">
                    <a:alpha val="3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63" name="Group 20"/>
              <p:cNvGrpSpPr>
                <a:grpSpLocks noChangeAspect="1"/>
              </p:cNvGrpSpPr>
              <p:nvPr/>
            </p:nvGrpSpPr>
            <p:grpSpPr bwMode="auto">
              <a:xfrm>
                <a:off x="3373442" y="4402055"/>
                <a:ext cx="287796" cy="392567"/>
                <a:chOff x="2597" y="4163"/>
                <a:chExt cx="217" cy="296"/>
              </a:xfrm>
              <a:solidFill>
                <a:schemeClr val="tx1">
                  <a:lumMod val="65000"/>
                  <a:lumOff val="35000"/>
                </a:schemeClr>
              </a:solidFill>
            </p:grpSpPr>
            <p:sp>
              <p:nvSpPr>
                <p:cNvPr id="64" name="Freeform 22"/>
                <p:cNvSpPr>
                  <a:spLocks noEditPoints="1"/>
                </p:cNvSpPr>
                <p:nvPr/>
              </p:nvSpPr>
              <p:spPr bwMode="auto">
                <a:xfrm>
                  <a:off x="2630" y="4163"/>
                  <a:ext cx="151" cy="176"/>
                </a:xfrm>
                <a:custGeom>
                  <a:avLst/>
                  <a:gdLst>
                    <a:gd name="T0" fmla="*/ 410 w 1662"/>
                    <a:gd name="T1" fmla="*/ 645 h 1942"/>
                    <a:gd name="T2" fmla="*/ 309 w 1662"/>
                    <a:gd name="T3" fmla="*/ 847 h 1942"/>
                    <a:gd name="T4" fmla="*/ 255 w 1662"/>
                    <a:gd name="T5" fmla="*/ 1023 h 1942"/>
                    <a:gd name="T6" fmla="*/ 263 w 1662"/>
                    <a:gd name="T7" fmla="*/ 1206 h 1942"/>
                    <a:gd name="T8" fmla="*/ 347 w 1662"/>
                    <a:gd name="T9" fmla="*/ 1429 h 1942"/>
                    <a:gd name="T10" fmla="*/ 476 w 1662"/>
                    <a:gd name="T11" fmla="*/ 1620 h 1942"/>
                    <a:gd name="T12" fmla="*/ 638 w 1662"/>
                    <a:gd name="T13" fmla="*/ 1753 h 1942"/>
                    <a:gd name="T14" fmla="*/ 825 w 1662"/>
                    <a:gd name="T15" fmla="*/ 1803 h 1942"/>
                    <a:gd name="T16" fmla="*/ 1013 w 1662"/>
                    <a:gd name="T17" fmla="*/ 1753 h 1942"/>
                    <a:gd name="T18" fmla="*/ 1176 w 1662"/>
                    <a:gd name="T19" fmla="*/ 1619 h 1942"/>
                    <a:gd name="T20" fmla="*/ 1305 w 1662"/>
                    <a:gd name="T21" fmla="*/ 1428 h 1942"/>
                    <a:gd name="T22" fmla="*/ 1388 w 1662"/>
                    <a:gd name="T23" fmla="*/ 1205 h 1942"/>
                    <a:gd name="T24" fmla="*/ 1418 w 1662"/>
                    <a:gd name="T25" fmla="*/ 974 h 1942"/>
                    <a:gd name="T26" fmla="*/ 1266 w 1662"/>
                    <a:gd name="T27" fmla="*/ 836 h 1942"/>
                    <a:gd name="T28" fmla="*/ 1012 w 1662"/>
                    <a:gd name="T29" fmla="*/ 794 h 1942"/>
                    <a:gd name="T30" fmla="*/ 806 w 1662"/>
                    <a:gd name="T31" fmla="*/ 713 h 1942"/>
                    <a:gd name="T32" fmla="*/ 646 w 1662"/>
                    <a:gd name="T33" fmla="*/ 610 h 1942"/>
                    <a:gd name="T34" fmla="*/ 526 w 1662"/>
                    <a:gd name="T35" fmla="*/ 499 h 1942"/>
                    <a:gd name="T36" fmla="*/ 944 w 1662"/>
                    <a:gd name="T37" fmla="*/ 23 h 1942"/>
                    <a:gd name="T38" fmla="*/ 1152 w 1662"/>
                    <a:gd name="T39" fmla="*/ 118 h 1942"/>
                    <a:gd name="T40" fmla="*/ 1271 w 1662"/>
                    <a:gd name="T41" fmla="*/ 205 h 1942"/>
                    <a:gd name="T42" fmla="*/ 1388 w 1662"/>
                    <a:gd name="T43" fmla="*/ 323 h 1942"/>
                    <a:gd name="T44" fmla="*/ 1455 w 1662"/>
                    <a:gd name="T45" fmla="*/ 429 h 1942"/>
                    <a:gd name="T46" fmla="*/ 1524 w 1662"/>
                    <a:gd name="T47" fmla="*/ 626 h 1942"/>
                    <a:gd name="T48" fmla="*/ 1555 w 1662"/>
                    <a:gd name="T49" fmla="*/ 892 h 1942"/>
                    <a:gd name="T50" fmla="*/ 1619 w 1662"/>
                    <a:gd name="T51" fmla="*/ 939 h 1942"/>
                    <a:gd name="T52" fmla="*/ 1657 w 1662"/>
                    <a:gd name="T53" fmla="*/ 1032 h 1942"/>
                    <a:gd name="T54" fmla="*/ 1655 w 1662"/>
                    <a:gd name="T55" fmla="*/ 1183 h 1942"/>
                    <a:gd name="T56" fmla="*/ 1611 w 1662"/>
                    <a:gd name="T57" fmla="*/ 1304 h 1942"/>
                    <a:gd name="T58" fmla="*/ 1537 w 1662"/>
                    <a:gd name="T59" fmla="*/ 1372 h 1942"/>
                    <a:gd name="T60" fmla="*/ 1445 w 1662"/>
                    <a:gd name="T61" fmla="*/ 1454 h 1942"/>
                    <a:gd name="T62" fmla="*/ 1313 w 1662"/>
                    <a:gd name="T63" fmla="*/ 1670 h 1942"/>
                    <a:gd name="T64" fmla="*/ 1141 w 1662"/>
                    <a:gd name="T65" fmla="*/ 1836 h 1942"/>
                    <a:gd name="T66" fmla="*/ 937 w 1662"/>
                    <a:gd name="T67" fmla="*/ 1930 h 1942"/>
                    <a:gd name="T68" fmla="*/ 714 w 1662"/>
                    <a:gd name="T69" fmla="*/ 1930 h 1942"/>
                    <a:gd name="T70" fmla="*/ 510 w 1662"/>
                    <a:gd name="T71" fmla="*/ 1836 h 1942"/>
                    <a:gd name="T72" fmla="*/ 337 w 1662"/>
                    <a:gd name="T73" fmla="*/ 1669 h 1942"/>
                    <a:gd name="T74" fmla="*/ 205 w 1662"/>
                    <a:gd name="T75" fmla="*/ 1452 h 1942"/>
                    <a:gd name="T76" fmla="*/ 111 w 1662"/>
                    <a:gd name="T77" fmla="*/ 1364 h 1942"/>
                    <a:gd name="T78" fmla="*/ 39 w 1662"/>
                    <a:gd name="T79" fmla="*/ 1284 h 1942"/>
                    <a:gd name="T80" fmla="*/ 2 w 1662"/>
                    <a:gd name="T81" fmla="*/ 1143 h 1942"/>
                    <a:gd name="T82" fmla="*/ 9 w 1662"/>
                    <a:gd name="T83" fmla="*/ 1009 h 1942"/>
                    <a:gd name="T84" fmla="*/ 50 w 1662"/>
                    <a:gd name="T85" fmla="*/ 930 h 1942"/>
                    <a:gd name="T86" fmla="*/ 98 w 1662"/>
                    <a:gd name="T87" fmla="*/ 851 h 1942"/>
                    <a:gd name="T88" fmla="*/ 85 w 1662"/>
                    <a:gd name="T89" fmla="*/ 643 h 1942"/>
                    <a:gd name="T90" fmla="*/ 120 w 1662"/>
                    <a:gd name="T91" fmla="*/ 487 h 1942"/>
                    <a:gd name="T92" fmla="*/ 183 w 1662"/>
                    <a:gd name="T93" fmla="*/ 377 h 1942"/>
                    <a:gd name="T94" fmla="*/ 257 w 1662"/>
                    <a:gd name="T95" fmla="*/ 305 h 1942"/>
                    <a:gd name="T96" fmla="*/ 319 w 1662"/>
                    <a:gd name="T97" fmla="*/ 266 h 1942"/>
                    <a:gd name="T98" fmla="*/ 352 w 1662"/>
                    <a:gd name="T99" fmla="*/ 246 h 1942"/>
                    <a:gd name="T100" fmla="*/ 390 w 1662"/>
                    <a:gd name="T101" fmla="*/ 196 h 1942"/>
                    <a:gd name="T102" fmla="*/ 459 w 1662"/>
                    <a:gd name="T103" fmla="*/ 127 h 1942"/>
                    <a:gd name="T104" fmla="*/ 559 w 1662"/>
                    <a:gd name="T105" fmla="*/ 57 h 1942"/>
                    <a:gd name="T106" fmla="*/ 690 w 1662"/>
                    <a:gd name="T107" fmla="*/ 10 h 19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1662" h="1942">
                      <a:moveTo>
                        <a:pt x="526" y="499"/>
                      </a:moveTo>
                      <a:lnTo>
                        <a:pt x="484" y="546"/>
                      </a:lnTo>
                      <a:lnTo>
                        <a:pt x="445" y="595"/>
                      </a:lnTo>
                      <a:lnTo>
                        <a:pt x="410" y="645"/>
                      </a:lnTo>
                      <a:lnTo>
                        <a:pt x="379" y="696"/>
                      </a:lnTo>
                      <a:lnTo>
                        <a:pt x="352" y="747"/>
                      </a:lnTo>
                      <a:lnTo>
                        <a:pt x="329" y="797"/>
                      </a:lnTo>
                      <a:lnTo>
                        <a:pt x="309" y="847"/>
                      </a:lnTo>
                      <a:lnTo>
                        <a:pt x="291" y="895"/>
                      </a:lnTo>
                      <a:lnTo>
                        <a:pt x="277" y="941"/>
                      </a:lnTo>
                      <a:lnTo>
                        <a:pt x="264" y="984"/>
                      </a:lnTo>
                      <a:lnTo>
                        <a:pt x="255" y="1023"/>
                      </a:lnTo>
                      <a:lnTo>
                        <a:pt x="247" y="1059"/>
                      </a:lnTo>
                      <a:lnTo>
                        <a:pt x="241" y="1091"/>
                      </a:lnTo>
                      <a:lnTo>
                        <a:pt x="250" y="1148"/>
                      </a:lnTo>
                      <a:lnTo>
                        <a:pt x="263" y="1206"/>
                      </a:lnTo>
                      <a:lnTo>
                        <a:pt x="280" y="1263"/>
                      </a:lnTo>
                      <a:lnTo>
                        <a:pt x="299" y="1320"/>
                      </a:lnTo>
                      <a:lnTo>
                        <a:pt x="322" y="1375"/>
                      </a:lnTo>
                      <a:lnTo>
                        <a:pt x="347" y="1429"/>
                      </a:lnTo>
                      <a:lnTo>
                        <a:pt x="375" y="1480"/>
                      </a:lnTo>
                      <a:lnTo>
                        <a:pt x="406" y="1530"/>
                      </a:lnTo>
                      <a:lnTo>
                        <a:pt x="440" y="1576"/>
                      </a:lnTo>
                      <a:lnTo>
                        <a:pt x="476" y="1620"/>
                      </a:lnTo>
                      <a:lnTo>
                        <a:pt x="513" y="1659"/>
                      </a:lnTo>
                      <a:lnTo>
                        <a:pt x="553" y="1695"/>
                      </a:lnTo>
                      <a:lnTo>
                        <a:pt x="594" y="1726"/>
                      </a:lnTo>
                      <a:lnTo>
                        <a:pt x="638" y="1753"/>
                      </a:lnTo>
                      <a:lnTo>
                        <a:pt x="683" y="1774"/>
                      </a:lnTo>
                      <a:lnTo>
                        <a:pt x="729" y="1789"/>
                      </a:lnTo>
                      <a:lnTo>
                        <a:pt x="777" y="1800"/>
                      </a:lnTo>
                      <a:lnTo>
                        <a:pt x="825" y="1803"/>
                      </a:lnTo>
                      <a:lnTo>
                        <a:pt x="875" y="1800"/>
                      </a:lnTo>
                      <a:lnTo>
                        <a:pt x="922" y="1789"/>
                      </a:lnTo>
                      <a:lnTo>
                        <a:pt x="968" y="1774"/>
                      </a:lnTo>
                      <a:lnTo>
                        <a:pt x="1013" y="1753"/>
                      </a:lnTo>
                      <a:lnTo>
                        <a:pt x="1056" y="1726"/>
                      </a:lnTo>
                      <a:lnTo>
                        <a:pt x="1099" y="1695"/>
                      </a:lnTo>
                      <a:lnTo>
                        <a:pt x="1139" y="1659"/>
                      </a:lnTo>
                      <a:lnTo>
                        <a:pt x="1176" y="1619"/>
                      </a:lnTo>
                      <a:lnTo>
                        <a:pt x="1212" y="1576"/>
                      </a:lnTo>
                      <a:lnTo>
                        <a:pt x="1245" y="1529"/>
                      </a:lnTo>
                      <a:lnTo>
                        <a:pt x="1276" y="1480"/>
                      </a:lnTo>
                      <a:lnTo>
                        <a:pt x="1305" y="1428"/>
                      </a:lnTo>
                      <a:lnTo>
                        <a:pt x="1330" y="1374"/>
                      </a:lnTo>
                      <a:lnTo>
                        <a:pt x="1353" y="1319"/>
                      </a:lnTo>
                      <a:lnTo>
                        <a:pt x="1372" y="1262"/>
                      </a:lnTo>
                      <a:lnTo>
                        <a:pt x="1388" y="1205"/>
                      </a:lnTo>
                      <a:lnTo>
                        <a:pt x="1401" y="1147"/>
                      </a:lnTo>
                      <a:lnTo>
                        <a:pt x="1411" y="1089"/>
                      </a:lnTo>
                      <a:lnTo>
                        <a:pt x="1416" y="1032"/>
                      </a:lnTo>
                      <a:lnTo>
                        <a:pt x="1418" y="974"/>
                      </a:lnTo>
                      <a:lnTo>
                        <a:pt x="1417" y="904"/>
                      </a:lnTo>
                      <a:lnTo>
                        <a:pt x="1414" y="838"/>
                      </a:lnTo>
                      <a:lnTo>
                        <a:pt x="1339" y="839"/>
                      </a:lnTo>
                      <a:lnTo>
                        <a:pt x="1266" y="836"/>
                      </a:lnTo>
                      <a:lnTo>
                        <a:pt x="1198" y="830"/>
                      </a:lnTo>
                      <a:lnTo>
                        <a:pt x="1133" y="820"/>
                      </a:lnTo>
                      <a:lnTo>
                        <a:pt x="1070" y="808"/>
                      </a:lnTo>
                      <a:lnTo>
                        <a:pt x="1012" y="794"/>
                      </a:lnTo>
                      <a:lnTo>
                        <a:pt x="956" y="777"/>
                      </a:lnTo>
                      <a:lnTo>
                        <a:pt x="903" y="757"/>
                      </a:lnTo>
                      <a:lnTo>
                        <a:pt x="853" y="737"/>
                      </a:lnTo>
                      <a:lnTo>
                        <a:pt x="806" y="713"/>
                      </a:lnTo>
                      <a:lnTo>
                        <a:pt x="762" y="690"/>
                      </a:lnTo>
                      <a:lnTo>
                        <a:pt x="721" y="664"/>
                      </a:lnTo>
                      <a:lnTo>
                        <a:pt x="682" y="638"/>
                      </a:lnTo>
                      <a:lnTo>
                        <a:pt x="646" y="610"/>
                      </a:lnTo>
                      <a:lnTo>
                        <a:pt x="612" y="583"/>
                      </a:lnTo>
                      <a:lnTo>
                        <a:pt x="581" y="555"/>
                      </a:lnTo>
                      <a:lnTo>
                        <a:pt x="552" y="527"/>
                      </a:lnTo>
                      <a:lnTo>
                        <a:pt x="526" y="499"/>
                      </a:lnTo>
                      <a:close/>
                      <a:moveTo>
                        <a:pt x="808" y="0"/>
                      </a:moveTo>
                      <a:lnTo>
                        <a:pt x="851" y="3"/>
                      </a:lnTo>
                      <a:lnTo>
                        <a:pt x="897" y="11"/>
                      </a:lnTo>
                      <a:lnTo>
                        <a:pt x="944" y="23"/>
                      </a:lnTo>
                      <a:lnTo>
                        <a:pt x="993" y="39"/>
                      </a:lnTo>
                      <a:lnTo>
                        <a:pt x="1044" y="60"/>
                      </a:lnTo>
                      <a:lnTo>
                        <a:pt x="1097" y="86"/>
                      </a:lnTo>
                      <a:lnTo>
                        <a:pt x="1152" y="118"/>
                      </a:lnTo>
                      <a:lnTo>
                        <a:pt x="1179" y="135"/>
                      </a:lnTo>
                      <a:lnTo>
                        <a:pt x="1208" y="155"/>
                      </a:lnTo>
                      <a:lnTo>
                        <a:pt x="1239" y="179"/>
                      </a:lnTo>
                      <a:lnTo>
                        <a:pt x="1271" y="205"/>
                      </a:lnTo>
                      <a:lnTo>
                        <a:pt x="1304" y="233"/>
                      </a:lnTo>
                      <a:lnTo>
                        <a:pt x="1334" y="261"/>
                      </a:lnTo>
                      <a:lnTo>
                        <a:pt x="1363" y="292"/>
                      </a:lnTo>
                      <a:lnTo>
                        <a:pt x="1388" y="323"/>
                      </a:lnTo>
                      <a:lnTo>
                        <a:pt x="1409" y="353"/>
                      </a:lnTo>
                      <a:lnTo>
                        <a:pt x="1409" y="353"/>
                      </a:lnTo>
                      <a:lnTo>
                        <a:pt x="1433" y="389"/>
                      </a:lnTo>
                      <a:lnTo>
                        <a:pt x="1455" y="429"/>
                      </a:lnTo>
                      <a:lnTo>
                        <a:pt x="1475" y="472"/>
                      </a:lnTo>
                      <a:lnTo>
                        <a:pt x="1493" y="519"/>
                      </a:lnTo>
                      <a:lnTo>
                        <a:pt x="1509" y="570"/>
                      </a:lnTo>
                      <a:lnTo>
                        <a:pt x="1524" y="626"/>
                      </a:lnTo>
                      <a:lnTo>
                        <a:pt x="1535" y="685"/>
                      </a:lnTo>
                      <a:lnTo>
                        <a:pt x="1545" y="749"/>
                      </a:lnTo>
                      <a:lnTo>
                        <a:pt x="1551" y="817"/>
                      </a:lnTo>
                      <a:lnTo>
                        <a:pt x="1555" y="892"/>
                      </a:lnTo>
                      <a:lnTo>
                        <a:pt x="1573" y="900"/>
                      </a:lnTo>
                      <a:lnTo>
                        <a:pt x="1590" y="910"/>
                      </a:lnTo>
                      <a:lnTo>
                        <a:pt x="1605" y="922"/>
                      </a:lnTo>
                      <a:lnTo>
                        <a:pt x="1619" y="939"/>
                      </a:lnTo>
                      <a:lnTo>
                        <a:pt x="1632" y="957"/>
                      </a:lnTo>
                      <a:lnTo>
                        <a:pt x="1642" y="979"/>
                      </a:lnTo>
                      <a:lnTo>
                        <a:pt x="1651" y="1003"/>
                      </a:lnTo>
                      <a:lnTo>
                        <a:pt x="1657" y="1032"/>
                      </a:lnTo>
                      <a:lnTo>
                        <a:pt x="1661" y="1064"/>
                      </a:lnTo>
                      <a:lnTo>
                        <a:pt x="1662" y="1102"/>
                      </a:lnTo>
                      <a:lnTo>
                        <a:pt x="1660" y="1143"/>
                      </a:lnTo>
                      <a:lnTo>
                        <a:pt x="1655" y="1183"/>
                      </a:lnTo>
                      <a:lnTo>
                        <a:pt x="1648" y="1218"/>
                      </a:lnTo>
                      <a:lnTo>
                        <a:pt x="1638" y="1250"/>
                      </a:lnTo>
                      <a:lnTo>
                        <a:pt x="1625" y="1278"/>
                      </a:lnTo>
                      <a:lnTo>
                        <a:pt x="1611" y="1304"/>
                      </a:lnTo>
                      <a:lnTo>
                        <a:pt x="1595" y="1325"/>
                      </a:lnTo>
                      <a:lnTo>
                        <a:pt x="1577" y="1344"/>
                      </a:lnTo>
                      <a:lnTo>
                        <a:pt x="1558" y="1360"/>
                      </a:lnTo>
                      <a:lnTo>
                        <a:pt x="1537" y="1372"/>
                      </a:lnTo>
                      <a:lnTo>
                        <a:pt x="1515" y="1382"/>
                      </a:lnTo>
                      <a:lnTo>
                        <a:pt x="1493" y="1390"/>
                      </a:lnTo>
                      <a:lnTo>
                        <a:pt x="1471" y="1395"/>
                      </a:lnTo>
                      <a:lnTo>
                        <a:pt x="1445" y="1454"/>
                      </a:lnTo>
                      <a:lnTo>
                        <a:pt x="1416" y="1512"/>
                      </a:lnTo>
                      <a:lnTo>
                        <a:pt x="1385" y="1567"/>
                      </a:lnTo>
                      <a:lnTo>
                        <a:pt x="1350" y="1620"/>
                      </a:lnTo>
                      <a:lnTo>
                        <a:pt x="1313" y="1670"/>
                      </a:lnTo>
                      <a:lnTo>
                        <a:pt x="1273" y="1717"/>
                      </a:lnTo>
                      <a:lnTo>
                        <a:pt x="1231" y="1761"/>
                      </a:lnTo>
                      <a:lnTo>
                        <a:pt x="1187" y="1801"/>
                      </a:lnTo>
                      <a:lnTo>
                        <a:pt x="1141" y="1836"/>
                      </a:lnTo>
                      <a:lnTo>
                        <a:pt x="1092" y="1868"/>
                      </a:lnTo>
                      <a:lnTo>
                        <a:pt x="1042" y="1893"/>
                      </a:lnTo>
                      <a:lnTo>
                        <a:pt x="990" y="1915"/>
                      </a:lnTo>
                      <a:lnTo>
                        <a:pt x="937" y="1930"/>
                      </a:lnTo>
                      <a:lnTo>
                        <a:pt x="882" y="1939"/>
                      </a:lnTo>
                      <a:lnTo>
                        <a:pt x="825" y="1942"/>
                      </a:lnTo>
                      <a:lnTo>
                        <a:pt x="769" y="1939"/>
                      </a:lnTo>
                      <a:lnTo>
                        <a:pt x="714" y="1930"/>
                      </a:lnTo>
                      <a:lnTo>
                        <a:pt x="661" y="1915"/>
                      </a:lnTo>
                      <a:lnTo>
                        <a:pt x="608" y="1893"/>
                      </a:lnTo>
                      <a:lnTo>
                        <a:pt x="558" y="1867"/>
                      </a:lnTo>
                      <a:lnTo>
                        <a:pt x="510" y="1836"/>
                      </a:lnTo>
                      <a:lnTo>
                        <a:pt x="464" y="1800"/>
                      </a:lnTo>
                      <a:lnTo>
                        <a:pt x="419" y="1760"/>
                      </a:lnTo>
                      <a:lnTo>
                        <a:pt x="377" y="1716"/>
                      </a:lnTo>
                      <a:lnTo>
                        <a:pt x="337" y="1669"/>
                      </a:lnTo>
                      <a:lnTo>
                        <a:pt x="300" y="1618"/>
                      </a:lnTo>
                      <a:lnTo>
                        <a:pt x="266" y="1565"/>
                      </a:lnTo>
                      <a:lnTo>
                        <a:pt x="234" y="1510"/>
                      </a:lnTo>
                      <a:lnTo>
                        <a:pt x="205" y="1452"/>
                      </a:lnTo>
                      <a:lnTo>
                        <a:pt x="179" y="1392"/>
                      </a:lnTo>
                      <a:lnTo>
                        <a:pt x="156" y="1386"/>
                      </a:lnTo>
                      <a:lnTo>
                        <a:pt x="133" y="1376"/>
                      </a:lnTo>
                      <a:lnTo>
                        <a:pt x="111" y="1364"/>
                      </a:lnTo>
                      <a:lnTo>
                        <a:pt x="91" y="1349"/>
                      </a:lnTo>
                      <a:lnTo>
                        <a:pt x="72" y="1330"/>
                      </a:lnTo>
                      <a:lnTo>
                        <a:pt x="55" y="1309"/>
                      </a:lnTo>
                      <a:lnTo>
                        <a:pt x="39" y="1284"/>
                      </a:lnTo>
                      <a:lnTo>
                        <a:pt x="26" y="1254"/>
                      </a:lnTo>
                      <a:lnTo>
                        <a:pt x="15" y="1221"/>
                      </a:lnTo>
                      <a:lnTo>
                        <a:pt x="7" y="1184"/>
                      </a:lnTo>
                      <a:lnTo>
                        <a:pt x="2" y="1143"/>
                      </a:lnTo>
                      <a:lnTo>
                        <a:pt x="0" y="1104"/>
                      </a:lnTo>
                      <a:lnTo>
                        <a:pt x="1" y="1068"/>
                      </a:lnTo>
                      <a:lnTo>
                        <a:pt x="4" y="1038"/>
                      </a:lnTo>
                      <a:lnTo>
                        <a:pt x="9" y="1009"/>
                      </a:lnTo>
                      <a:lnTo>
                        <a:pt x="17" y="985"/>
                      </a:lnTo>
                      <a:lnTo>
                        <a:pt x="27" y="964"/>
                      </a:lnTo>
                      <a:lnTo>
                        <a:pt x="38" y="946"/>
                      </a:lnTo>
                      <a:lnTo>
                        <a:pt x="50" y="930"/>
                      </a:lnTo>
                      <a:lnTo>
                        <a:pt x="65" y="916"/>
                      </a:lnTo>
                      <a:lnTo>
                        <a:pt x="80" y="906"/>
                      </a:lnTo>
                      <a:lnTo>
                        <a:pt x="96" y="897"/>
                      </a:lnTo>
                      <a:lnTo>
                        <a:pt x="98" y="851"/>
                      </a:lnTo>
                      <a:lnTo>
                        <a:pt x="89" y="794"/>
                      </a:lnTo>
                      <a:lnTo>
                        <a:pt x="85" y="740"/>
                      </a:lnTo>
                      <a:lnTo>
                        <a:pt x="83" y="690"/>
                      </a:lnTo>
                      <a:lnTo>
                        <a:pt x="85" y="643"/>
                      </a:lnTo>
                      <a:lnTo>
                        <a:pt x="90" y="599"/>
                      </a:lnTo>
                      <a:lnTo>
                        <a:pt x="98" y="559"/>
                      </a:lnTo>
                      <a:lnTo>
                        <a:pt x="108" y="522"/>
                      </a:lnTo>
                      <a:lnTo>
                        <a:pt x="120" y="487"/>
                      </a:lnTo>
                      <a:lnTo>
                        <a:pt x="134" y="455"/>
                      </a:lnTo>
                      <a:lnTo>
                        <a:pt x="149" y="427"/>
                      </a:lnTo>
                      <a:lnTo>
                        <a:pt x="166" y="400"/>
                      </a:lnTo>
                      <a:lnTo>
                        <a:pt x="183" y="377"/>
                      </a:lnTo>
                      <a:lnTo>
                        <a:pt x="202" y="355"/>
                      </a:lnTo>
                      <a:lnTo>
                        <a:pt x="220" y="337"/>
                      </a:lnTo>
                      <a:lnTo>
                        <a:pt x="239" y="320"/>
                      </a:lnTo>
                      <a:lnTo>
                        <a:pt x="257" y="305"/>
                      </a:lnTo>
                      <a:lnTo>
                        <a:pt x="274" y="293"/>
                      </a:lnTo>
                      <a:lnTo>
                        <a:pt x="290" y="282"/>
                      </a:lnTo>
                      <a:lnTo>
                        <a:pt x="305" y="273"/>
                      </a:lnTo>
                      <a:lnTo>
                        <a:pt x="319" y="266"/>
                      </a:lnTo>
                      <a:lnTo>
                        <a:pt x="331" y="260"/>
                      </a:lnTo>
                      <a:lnTo>
                        <a:pt x="341" y="255"/>
                      </a:lnTo>
                      <a:lnTo>
                        <a:pt x="348" y="253"/>
                      </a:lnTo>
                      <a:lnTo>
                        <a:pt x="352" y="246"/>
                      </a:lnTo>
                      <a:lnTo>
                        <a:pt x="359" y="237"/>
                      </a:lnTo>
                      <a:lnTo>
                        <a:pt x="367" y="225"/>
                      </a:lnTo>
                      <a:lnTo>
                        <a:pt x="377" y="212"/>
                      </a:lnTo>
                      <a:lnTo>
                        <a:pt x="390" y="196"/>
                      </a:lnTo>
                      <a:lnTo>
                        <a:pt x="404" y="180"/>
                      </a:lnTo>
                      <a:lnTo>
                        <a:pt x="421" y="163"/>
                      </a:lnTo>
                      <a:lnTo>
                        <a:pt x="439" y="145"/>
                      </a:lnTo>
                      <a:lnTo>
                        <a:pt x="459" y="127"/>
                      </a:lnTo>
                      <a:lnTo>
                        <a:pt x="481" y="108"/>
                      </a:lnTo>
                      <a:lnTo>
                        <a:pt x="505" y="91"/>
                      </a:lnTo>
                      <a:lnTo>
                        <a:pt x="531" y="74"/>
                      </a:lnTo>
                      <a:lnTo>
                        <a:pt x="559" y="57"/>
                      </a:lnTo>
                      <a:lnTo>
                        <a:pt x="589" y="43"/>
                      </a:lnTo>
                      <a:lnTo>
                        <a:pt x="620" y="30"/>
                      </a:lnTo>
                      <a:lnTo>
                        <a:pt x="655" y="19"/>
                      </a:lnTo>
                      <a:lnTo>
                        <a:pt x="690" y="10"/>
                      </a:lnTo>
                      <a:lnTo>
                        <a:pt x="728" y="3"/>
                      </a:lnTo>
                      <a:lnTo>
                        <a:pt x="767" y="0"/>
                      </a:lnTo>
                      <a:lnTo>
                        <a:pt x="808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5" name="Freeform 23"/>
                <p:cNvSpPr>
                  <a:spLocks noEditPoints="1"/>
                </p:cNvSpPr>
                <p:nvPr/>
              </p:nvSpPr>
              <p:spPr bwMode="auto">
                <a:xfrm>
                  <a:off x="2664" y="4250"/>
                  <a:ext cx="83" cy="27"/>
                </a:xfrm>
                <a:custGeom>
                  <a:avLst/>
                  <a:gdLst>
                    <a:gd name="T0" fmla="*/ 613 w 916"/>
                    <a:gd name="T1" fmla="*/ 78 h 300"/>
                    <a:gd name="T2" fmla="*/ 561 w 916"/>
                    <a:gd name="T3" fmla="*/ 109 h 300"/>
                    <a:gd name="T4" fmla="*/ 554 w 916"/>
                    <a:gd name="T5" fmla="*/ 165 h 300"/>
                    <a:gd name="T6" fmla="*/ 579 w 916"/>
                    <a:gd name="T7" fmla="*/ 210 h 300"/>
                    <a:gd name="T8" fmla="*/ 665 w 916"/>
                    <a:gd name="T9" fmla="*/ 229 h 300"/>
                    <a:gd name="T10" fmla="*/ 787 w 916"/>
                    <a:gd name="T11" fmla="*/ 223 h 300"/>
                    <a:gd name="T12" fmla="*/ 839 w 916"/>
                    <a:gd name="T13" fmla="*/ 191 h 300"/>
                    <a:gd name="T14" fmla="*/ 846 w 916"/>
                    <a:gd name="T15" fmla="*/ 135 h 300"/>
                    <a:gd name="T16" fmla="*/ 820 w 916"/>
                    <a:gd name="T17" fmla="*/ 90 h 300"/>
                    <a:gd name="T18" fmla="*/ 734 w 916"/>
                    <a:gd name="T19" fmla="*/ 72 h 300"/>
                    <a:gd name="T20" fmla="*/ 153 w 916"/>
                    <a:gd name="T21" fmla="*/ 74 h 300"/>
                    <a:gd name="T22" fmla="*/ 85 w 916"/>
                    <a:gd name="T23" fmla="*/ 99 h 300"/>
                    <a:gd name="T24" fmla="*/ 70 w 916"/>
                    <a:gd name="T25" fmla="*/ 150 h 300"/>
                    <a:gd name="T26" fmla="*/ 85 w 916"/>
                    <a:gd name="T27" fmla="*/ 201 h 300"/>
                    <a:gd name="T28" fmla="*/ 153 w 916"/>
                    <a:gd name="T29" fmla="*/ 227 h 300"/>
                    <a:gd name="T30" fmla="*/ 280 w 916"/>
                    <a:gd name="T31" fmla="*/ 227 h 300"/>
                    <a:gd name="T32" fmla="*/ 348 w 916"/>
                    <a:gd name="T33" fmla="*/ 201 h 300"/>
                    <a:gd name="T34" fmla="*/ 363 w 916"/>
                    <a:gd name="T35" fmla="*/ 150 h 300"/>
                    <a:gd name="T36" fmla="*/ 348 w 916"/>
                    <a:gd name="T37" fmla="*/ 99 h 300"/>
                    <a:gd name="T38" fmla="*/ 280 w 916"/>
                    <a:gd name="T39" fmla="*/ 74 h 300"/>
                    <a:gd name="T40" fmla="*/ 234 w 916"/>
                    <a:gd name="T41" fmla="*/ 0 h 300"/>
                    <a:gd name="T42" fmla="*/ 321 w 916"/>
                    <a:gd name="T43" fmla="*/ 9 h 300"/>
                    <a:gd name="T44" fmla="*/ 400 w 916"/>
                    <a:gd name="T45" fmla="*/ 53 h 300"/>
                    <a:gd name="T46" fmla="*/ 574 w 916"/>
                    <a:gd name="T47" fmla="*/ 17 h 300"/>
                    <a:gd name="T48" fmla="*/ 662 w 916"/>
                    <a:gd name="T49" fmla="*/ 1 h 300"/>
                    <a:gd name="T50" fmla="*/ 732 w 916"/>
                    <a:gd name="T51" fmla="*/ 0 h 300"/>
                    <a:gd name="T52" fmla="*/ 806 w 916"/>
                    <a:gd name="T53" fmla="*/ 10 h 300"/>
                    <a:gd name="T54" fmla="*/ 875 w 916"/>
                    <a:gd name="T55" fmla="*/ 45 h 300"/>
                    <a:gd name="T56" fmla="*/ 914 w 916"/>
                    <a:gd name="T57" fmla="*/ 123 h 300"/>
                    <a:gd name="T58" fmla="*/ 900 w 916"/>
                    <a:gd name="T59" fmla="*/ 223 h 300"/>
                    <a:gd name="T60" fmla="*/ 843 w 916"/>
                    <a:gd name="T61" fmla="*/ 277 h 300"/>
                    <a:gd name="T62" fmla="*/ 768 w 916"/>
                    <a:gd name="T63" fmla="*/ 297 h 300"/>
                    <a:gd name="T64" fmla="*/ 699 w 916"/>
                    <a:gd name="T65" fmla="*/ 300 h 300"/>
                    <a:gd name="T66" fmla="*/ 632 w 916"/>
                    <a:gd name="T67" fmla="*/ 297 h 300"/>
                    <a:gd name="T68" fmla="*/ 557 w 916"/>
                    <a:gd name="T69" fmla="*/ 277 h 300"/>
                    <a:gd name="T70" fmla="*/ 500 w 916"/>
                    <a:gd name="T71" fmla="*/ 224 h 300"/>
                    <a:gd name="T72" fmla="*/ 485 w 916"/>
                    <a:gd name="T73" fmla="*/ 137 h 300"/>
                    <a:gd name="T74" fmla="*/ 432 w 916"/>
                    <a:gd name="T75" fmla="*/ 150 h 300"/>
                    <a:gd name="T76" fmla="*/ 405 w 916"/>
                    <a:gd name="T77" fmla="*/ 241 h 300"/>
                    <a:gd name="T78" fmla="*/ 342 w 916"/>
                    <a:gd name="T79" fmla="*/ 284 h 300"/>
                    <a:gd name="T80" fmla="*/ 266 w 916"/>
                    <a:gd name="T81" fmla="*/ 298 h 300"/>
                    <a:gd name="T82" fmla="*/ 201 w 916"/>
                    <a:gd name="T83" fmla="*/ 299 h 300"/>
                    <a:gd name="T84" fmla="*/ 129 w 916"/>
                    <a:gd name="T85" fmla="*/ 294 h 300"/>
                    <a:gd name="T86" fmla="*/ 57 w 916"/>
                    <a:gd name="T87" fmla="*/ 267 h 300"/>
                    <a:gd name="T88" fmla="*/ 7 w 916"/>
                    <a:gd name="T89" fmla="*/ 202 h 300"/>
                    <a:gd name="T90" fmla="*/ 7 w 916"/>
                    <a:gd name="T91" fmla="*/ 98 h 300"/>
                    <a:gd name="T92" fmla="*/ 57 w 916"/>
                    <a:gd name="T93" fmla="*/ 33 h 300"/>
                    <a:gd name="T94" fmla="*/ 129 w 916"/>
                    <a:gd name="T95" fmla="*/ 6 h 300"/>
                    <a:gd name="T96" fmla="*/ 201 w 916"/>
                    <a:gd name="T97" fmla="*/ 0 h 3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916" h="300">
                      <a:moveTo>
                        <a:pt x="699" y="71"/>
                      </a:moveTo>
                      <a:lnTo>
                        <a:pt x="665" y="72"/>
                      </a:lnTo>
                      <a:lnTo>
                        <a:pt x="636" y="74"/>
                      </a:lnTo>
                      <a:lnTo>
                        <a:pt x="613" y="78"/>
                      </a:lnTo>
                      <a:lnTo>
                        <a:pt x="594" y="83"/>
                      </a:lnTo>
                      <a:lnTo>
                        <a:pt x="579" y="90"/>
                      </a:lnTo>
                      <a:lnTo>
                        <a:pt x="569" y="99"/>
                      </a:lnTo>
                      <a:lnTo>
                        <a:pt x="561" y="109"/>
                      </a:lnTo>
                      <a:lnTo>
                        <a:pt x="556" y="122"/>
                      </a:lnTo>
                      <a:lnTo>
                        <a:pt x="554" y="135"/>
                      </a:lnTo>
                      <a:lnTo>
                        <a:pt x="553" y="150"/>
                      </a:lnTo>
                      <a:lnTo>
                        <a:pt x="554" y="165"/>
                      </a:lnTo>
                      <a:lnTo>
                        <a:pt x="556" y="179"/>
                      </a:lnTo>
                      <a:lnTo>
                        <a:pt x="561" y="191"/>
                      </a:lnTo>
                      <a:lnTo>
                        <a:pt x="569" y="201"/>
                      </a:lnTo>
                      <a:lnTo>
                        <a:pt x="579" y="210"/>
                      </a:lnTo>
                      <a:lnTo>
                        <a:pt x="594" y="216"/>
                      </a:lnTo>
                      <a:lnTo>
                        <a:pt x="613" y="223"/>
                      </a:lnTo>
                      <a:lnTo>
                        <a:pt x="636" y="227"/>
                      </a:lnTo>
                      <a:lnTo>
                        <a:pt x="665" y="229"/>
                      </a:lnTo>
                      <a:lnTo>
                        <a:pt x="699" y="230"/>
                      </a:lnTo>
                      <a:lnTo>
                        <a:pt x="734" y="229"/>
                      </a:lnTo>
                      <a:lnTo>
                        <a:pt x="763" y="227"/>
                      </a:lnTo>
                      <a:lnTo>
                        <a:pt x="787" y="223"/>
                      </a:lnTo>
                      <a:lnTo>
                        <a:pt x="805" y="216"/>
                      </a:lnTo>
                      <a:lnTo>
                        <a:pt x="820" y="210"/>
                      </a:lnTo>
                      <a:lnTo>
                        <a:pt x="831" y="201"/>
                      </a:lnTo>
                      <a:lnTo>
                        <a:pt x="839" y="191"/>
                      </a:lnTo>
                      <a:lnTo>
                        <a:pt x="843" y="179"/>
                      </a:lnTo>
                      <a:lnTo>
                        <a:pt x="846" y="165"/>
                      </a:lnTo>
                      <a:lnTo>
                        <a:pt x="847" y="150"/>
                      </a:lnTo>
                      <a:lnTo>
                        <a:pt x="846" y="135"/>
                      </a:lnTo>
                      <a:lnTo>
                        <a:pt x="843" y="122"/>
                      </a:lnTo>
                      <a:lnTo>
                        <a:pt x="839" y="109"/>
                      </a:lnTo>
                      <a:lnTo>
                        <a:pt x="831" y="99"/>
                      </a:lnTo>
                      <a:lnTo>
                        <a:pt x="820" y="90"/>
                      </a:lnTo>
                      <a:lnTo>
                        <a:pt x="805" y="83"/>
                      </a:lnTo>
                      <a:lnTo>
                        <a:pt x="787" y="78"/>
                      </a:lnTo>
                      <a:lnTo>
                        <a:pt x="763" y="74"/>
                      </a:lnTo>
                      <a:lnTo>
                        <a:pt x="734" y="72"/>
                      </a:lnTo>
                      <a:lnTo>
                        <a:pt x="699" y="71"/>
                      </a:lnTo>
                      <a:close/>
                      <a:moveTo>
                        <a:pt x="216" y="71"/>
                      </a:moveTo>
                      <a:lnTo>
                        <a:pt x="182" y="72"/>
                      </a:lnTo>
                      <a:lnTo>
                        <a:pt x="153" y="74"/>
                      </a:lnTo>
                      <a:lnTo>
                        <a:pt x="130" y="78"/>
                      </a:lnTo>
                      <a:lnTo>
                        <a:pt x="111" y="83"/>
                      </a:lnTo>
                      <a:lnTo>
                        <a:pt x="96" y="90"/>
                      </a:lnTo>
                      <a:lnTo>
                        <a:pt x="85" y="99"/>
                      </a:lnTo>
                      <a:lnTo>
                        <a:pt x="78" y="109"/>
                      </a:lnTo>
                      <a:lnTo>
                        <a:pt x="73" y="122"/>
                      </a:lnTo>
                      <a:lnTo>
                        <a:pt x="70" y="135"/>
                      </a:lnTo>
                      <a:lnTo>
                        <a:pt x="70" y="150"/>
                      </a:lnTo>
                      <a:lnTo>
                        <a:pt x="70" y="165"/>
                      </a:lnTo>
                      <a:lnTo>
                        <a:pt x="73" y="179"/>
                      </a:lnTo>
                      <a:lnTo>
                        <a:pt x="78" y="191"/>
                      </a:lnTo>
                      <a:lnTo>
                        <a:pt x="85" y="201"/>
                      </a:lnTo>
                      <a:lnTo>
                        <a:pt x="96" y="210"/>
                      </a:lnTo>
                      <a:lnTo>
                        <a:pt x="111" y="216"/>
                      </a:lnTo>
                      <a:lnTo>
                        <a:pt x="130" y="223"/>
                      </a:lnTo>
                      <a:lnTo>
                        <a:pt x="153" y="227"/>
                      </a:lnTo>
                      <a:lnTo>
                        <a:pt x="182" y="229"/>
                      </a:lnTo>
                      <a:lnTo>
                        <a:pt x="216" y="230"/>
                      </a:lnTo>
                      <a:lnTo>
                        <a:pt x="250" y="229"/>
                      </a:lnTo>
                      <a:lnTo>
                        <a:pt x="280" y="227"/>
                      </a:lnTo>
                      <a:lnTo>
                        <a:pt x="304" y="223"/>
                      </a:lnTo>
                      <a:lnTo>
                        <a:pt x="322" y="216"/>
                      </a:lnTo>
                      <a:lnTo>
                        <a:pt x="337" y="210"/>
                      </a:lnTo>
                      <a:lnTo>
                        <a:pt x="348" y="201"/>
                      </a:lnTo>
                      <a:lnTo>
                        <a:pt x="355" y="191"/>
                      </a:lnTo>
                      <a:lnTo>
                        <a:pt x="360" y="179"/>
                      </a:lnTo>
                      <a:lnTo>
                        <a:pt x="363" y="165"/>
                      </a:lnTo>
                      <a:lnTo>
                        <a:pt x="363" y="150"/>
                      </a:lnTo>
                      <a:lnTo>
                        <a:pt x="363" y="135"/>
                      </a:lnTo>
                      <a:lnTo>
                        <a:pt x="360" y="122"/>
                      </a:lnTo>
                      <a:lnTo>
                        <a:pt x="355" y="109"/>
                      </a:lnTo>
                      <a:lnTo>
                        <a:pt x="348" y="99"/>
                      </a:lnTo>
                      <a:lnTo>
                        <a:pt x="337" y="90"/>
                      </a:lnTo>
                      <a:lnTo>
                        <a:pt x="322" y="83"/>
                      </a:lnTo>
                      <a:lnTo>
                        <a:pt x="304" y="78"/>
                      </a:lnTo>
                      <a:lnTo>
                        <a:pt x="280" y="74"/>
                      </a:lnTo>
                      <a:lnTo>
                        <a:pt x="250" y="72"/>
                      </a:lnTo>
                      <a:lnTo>
                        <a:pt x="216" y="71"/>
                      </a:lnTo>
                      <a:close/>
                      <a:moveTo>
                        <a:pt x="216" y="0"/>
                      </a:moveTo>
                      <a:lnTo>
                        <a:pt x="234" y="0"/>
                      </a:lnTo>
                      <a:lnTo>
                        <a:pt x="254" y="1"/>
                      </a:lnTo>
                      <a:lnTo>
                        <a:pt x="276" y="2"/>
                      </a:lnTo>
                      <a:lnTo>
                        <a:pt x="298" y="5"/>
                      </a:lnTo>
                      <a:lnTo>
                        <a:pt x="321" y="9"/>
                      </a:lnTo>
                      <a:lnTo>
                        <a:pt x="343" y="17"/>
                      </a:lnTo>
                      <a:lnTo>
                        <a:pt x="364" y="26"/>
                      </a:lnTo>
                      <a:lnTo>
                        <a:pt x="383" y="37"/>
                      </a:lnTo>
                      <a:lnTo>
                        <a:pt x="400" y="53"/>
                      </a:lnTo>
                      <a:lnTo>
                        <a:pt x="516" y="53"/>
                      </a:lnTo>
                      <a:lnTo>
                        <a:pt x="533" y="37"/>
                      </a:lnTo>
                      <a:lnTo>
                        <a:pt x="553" y="26"/>
                      </a:lnTo>
                      <a:lnTo>
                        <a:pt x="574" y="17"/>
                      </a:lnTo>
                      <a:lnTo>
                        <a:pt x="596" y="9"/>
                      </a:lnTo>
                      <a:lnTo>
                        <a:pt x="618" y="5"/>
                      </a:lnTo>
                      <a:lnTo>
                        <a:pt x="640" y="2"/>
                      </a:lnTo>
                      <a:lnTo>
                        <a:pt x="662" y="1"/>
                      </a:lnTo>
                      <a:lnTo>
                        <a:pt x="682" y="0"/>
                      </a:lnTo>
                      <a:lnTo>
                        <a:pt x="699" y="0"/>
                      </a:lnTo>
                      <a:lnTo>
                        <a:pt x="715" y="0"/>
                      </a:lnTo>
                      <a:lnTo>
                        <a:pt x="732" y="0"/>
                      </a:lnTo>
                      <a:lnTo>
                        <a:pt x="749" y="1"/>
                      </a:lnTo>
                      <a:lnTo>
                        <a:pt x="768" y="3"/>
                      </a:lnTo>
                      <a:lnTo>
                        <a:pt x="787" y="6"/>
                      </a:lnTo>
                      <a:lnTo>
                        <a:pt x="806" y="10"/>
                      </a:lnTo>
                      <a:lnTo>
                        <a:pt x="825" y="16"/>
                      </a:lnTo>
                      <a:lnTo>
                        <a:pt x="843" y="24"/>
                      </a:lnTo>
                      <a:lnTo>
                        <a:pt x="860" y="33"/>
                      </a:lnTo>
                      <a:lnTo>
                        <a:pt x="875" y="45"/>
                      </a:lnTo>
                      <a:lnTo>
                        <a:pt x="889" y="59"/>
                      </a:lnTo>
                      <a:lnTo>
                        <a:pt x="900" y="77"/>
                      </a:lnTo>
                      <a:lnTo>
                        <a:pt x="908" y="98"/>
                      </a:lnTo>
                      <a:lnTo>
                        <a:pt x="914" y="123"/>
                      </a:lnTo>
                      <a:lnTo>
                        <a:pt x="916" y="150"/>
                      </a:lnTo>
                      <a:lnTo>
                        <a:pt x="914" y="178"/>
                      </a:lnTo>
                      <a:lnTo>
                        <a:pt x="908" y="202"/>
                      </a:lnTo>
                      <a:lnTo>
                        <a:pt x="900" y="223"/>
                      </a:lnTo>
                      <a:lnTo>
                        <a:pt x="889" y="241"/>
                      </a:lnTo>
                      <a:lnTo>
                        <a:pt x="875" y="255"/>
                      </a:lnTo>
                      <a:lnTo>
                        <a:pt x="860" y="267"/>
                      </a:lnTo>
                      <a:lnTo>
                        <a:pt x="843" y="277"/>
                      </a:lnTo>
                      <a:lnTo>
                        <a:pt x="825" y="285"/>
                      </a:lnTo>
                      <a:lnTo>
                        <a:pt x="806" y="290"/>
                      </a:lnTo>
                      <a:lnTo>
                        <a:pt x="787" y="294"/>
                      </a:lnTo>
                      <a:lnTo>
                        <a:pt x="768" y="297"/>
                      </a:lnTo>
                      <a:lnTo>
                        <a:pt x="749" y="298"/>
                      </a:lnTo>
                      <a:lnTo>
                        <a:pt x="732" y="299"/>
                      </a:lnTo>
                      <a:lnTo>
                        <a:pt x="715" y="299"/>
                      </a:lnTo>
                      <a:lnTo>
                        <a:pt x="699" y="300"/>
                      </a:lnTo>
                      <a:lnTo>
                        <a:pt x="685" y="299"/>
                      </a:lnTo>
                      <a:lnTo>
                        <a:pt x="668" y="299"/>
                      </a:lnTo>
                      <a:lnTo>
                        <a:pt x="650" y="298"/>
                      </a:lnTo>
                      <a:lnTo>
                        <a:pt x="632" y="297"/>
                      </a:lnTo>
                      <a:lnTo>
                        <a:pt x="613" y="294"/>
                      </a:lnTo>
                      <a:lnTo>
                        <a:pt x="593" y="290"/>
                      </a:lnTo>
                      <a:lnTo>
                        <a:pt x="575" y="285"/>
                      </a:lnTo>
                      <a:lnTo>
                        <a:pt x="557" y="277"/>
                      </a:lnTo>
                      <a:lnTo>
                        <a:pt x="540" y="267"/>
                      </a:lnTo>
                      <a:lnTo>
                        <a:pt x="524" y="255"/>
                      </a:lnTo>
                      <a:lnTo>
                        <a:pt x="511" y="241"/>
                      </a:lnTo>
                      <a:lnTo>
                        <a:pt x="500" y="224"/>
                      </a:lnTo>
                      <a:lnTo>
                        <a:pt x="491" y="202"/>
                      </a:lnTo>
                      <a:lnTo>
                        <a:pt x="486" y="179"/>
                      </a:lnTo>
                      <a:lnTo>
                        <a:pt x="484" y="150"/>
                      </a:lnTo>
                      <a:lnTo>
                        <a:pt x="485" y="137"/>
                      </a:lnTo>
                      <a:lnTo>
                        <a:pt x="486" y="125"/>
                      </a:lnTo>
                      <a:lnTo>
                        <a:pt x="430" y="125"/>
                      </a:lnTo>
                      <a:lnTo>
                        <a:pt x="432" y="137"/>
                      </a:lnTo>
                      <a:lnTo>
                        <a:pt x="432" y="150"/>
                      </a:lnTo>
                      <a:lnTo>
                        <a:pt x="430" y="179"/>
                      </a:lnTo>
                      <a:lnTo>
                        <a:pt x="425" y="202"/>
                      </a:lnTo>
                      <a:lnTo>
                        <a:pt x="416" y="224"/>
                      </a:lnTo>
                      <a:lnTo>
                        <a:pt x="405" y="241"/>
                      </a:lnTo>
                      <a:lnTo>
                        <a:pt x="392" y="255"/>
                      </a:lnTo>
                      <a:lnTo>
                        <a:pt x="377" y="267"/>
                      </a:lnTo>
                      <a:lnTo>
                        <a:pt x="360" y="277"/>
                      </a:lnTo>
                      <a:lnTo>
                        <a:pt x="342" y="284"/>
                      </a:lnTo>
                      <a:lnTo>
                        <a:pt x="323" y="290"/>
                      </a:lnTo>
                      <a:lnTo>
                        <a:pt x="304" y="294"/>
                      </a:lnTo>
                      <a:lnTo>
                        <a:pt x="285" y="296"/>
                      </a:lnTo>
                      <a:lnTo>
                        <a:pt x="266" y="298"/>
                      </a:lnTo>
                      <a:lnTo>
                        <a:pt x="248" y="299"/>
                      </a:lnTo>
                      <a:lnTo>
                        <a:pt x="231" y="299"/>
                      </a:lnTo>
                      <a:lnTo>
                        <a:pt x="216" y="299"/>
                      </a:lnTo>
                      <a:lnTo>
                        <a:pt x="201" y="299"/>
                      </a:lnTo>
                      <a:lnTo>
                        <a:pt x="185" y="299"/>
                      </a:lnTo>
                      <a:lnTo>
                        <a:pt x="167" y="298"/>
                      </a:lnTo>
                      <a:lnTo>
                        <a:pt x="148" y="296"/>
                      </a:lnTo>
                      <a:lnTo>
                        <a:pt x="129" y="294"/>
                      </a:lnTo>
                      <a:lnTo>
                        <a:pt x="110" y="290"/>
                      </a:lnTo>
                      <a:lnTo>
                        <a:pt x="91" y="284"/>
                      </a:lnTo>
                      <a:lnTo>
                        <a:pt x="73" y="277"/>
                      </a:lnTo>
                      <a:lnTo>
                        <a:pt x="57" y="267"/>
                      </a:lnTo>
                      <a:lnTo>
                        <a:pt x="41" y="255"/>
                      </a:lnTo>
                      <a:lnTo>
                        <a:pt x="27" y="240"/>
                      </a:lnTo>
                      <a:lnTo>
                        <a:pt x="16" y="223"/>
                      </a:lnTo>
                      <a:lnTo>
                        <a:pt x="7" y="202"/>
                      </a:lnTo>
                      <a:lnTo>
                        <a:pt x="2" y="178"/>
                      </a:lnTo>
                      <a:lnTo>
                        <a:pt x="0" y="150"/>
                      </a:lnTo>
                      <a:lnTo>
                        <a:pt x="2" y="122"/>
                      </a:lnTo>
                      <a:lnTo>
                        <a:pt x="7" y="98"/>
                      </a:lnTo>
                      <a:lnTo>
                        <a:pt x="16" y="77"/>
                      </a:lnTo>
                      <a:lnTo>
                        <a:pt x="27" y="59"/>
                      </a:lnTo>
                      <a:lnTo>
                        <a:pt x="41" y="45"/>
                      </a:lnTo>
                      <a:lnTo>
                        <a:pt x="57" y="33"/>
                      </a:lnTo>
                      <a:lnTo>
                        <a:pt x="73" y="23"/>
                      </a:lnTo>
                      <a:lnTo>
                        <a:pt x="91" y="16"/>
                      </a:lnTo>
                      <a:lnTo>
                        <a:pt x="110" y="10"/>
                      </a:lnTo>
                      <a:lnTo>
                        <a:pt x="129" y="6"/>
                      </a:lnTo>
                      <a:lnTo>
                        <a:pt x="148" y="3"/>
                      </a:lnTo>
                      <a:lnTo>
                        <a:pt x="167" y="1"/>
                      </a:lnTo>
                      <a:lnTo>
                        <a:pt x="185" y="0"/>
                      </a:lnTo>
                      <a:lnTo>
                        <a:pt x="201" y="0"/>
                      </a:lnTo>
                      <a:lnTo>
                        <a:pt x="216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6" name="Freeform 24"/>
                <p:cNvSpPr>
                  <a:spLocks noEditPoints="1"/>
                </p:cNvSpPr>
                <p:nvPr/>
              </p:nvSpPr>
              <p:spPr bwMode="auto">
                <a:xfrm>
                  <a:off x="2597" y="4335"/>
                  <a:ext cx="217" cy="124"/>
                </a:xfrm>
                <a:custGeom>
                  <a:avLst/>
                  <a:gdLst>
                    <a:gd name="T0" fmla="*/ 1796 w 2393"/>
                    <a:gd name="T1" fmla="*/ 704 h 1360"/>
                    <a:gd name="T2" fmla="*/ 1761 w 2393"/>
                    <a:gd name="T3" fmla="*/ 720 h 1360"/>
                    <a:gd name="T4" fmla="*/ 1590 w 2393"/>
                    <a:gd name="T5" fmla="*/ 904 h 1360"/>
                    <a:gd name="T6" fmla="*/ 1882 w 2393"/>
                    <a:gd name="T7" fmla="*/ 733 h 1360"/>
                    <a:gd name="T8" fmla="*/ 1851 w 2393"/>
                    <a:gd name="T9" fmla="*/ 709 h 1360"/>
                    <a:gd name="T10" fmla="*/ 1814 w 2393"/>
                    <a:gd name="T11" fmla="*/ 702 h 1360"/>
                    <a:gd name="T12" fmla="*/ 1831 w 2393"/>
                    <a:gd name="T13" fmla="*/ 20 h 1360"/>
                    <a:gd name="T14" fmla="*/ 1950 w 2393"/>
                    <a:gd name="T15" fmla="*/ 61 h 1360"/>
                    <a:gd name="T16" fmla="*/ 2057 w 2393"/>
                    <a:gd name="T17" fmla="*/ 121 h 1360"/>
                    <a:gd name="T18" fmla="*/ 2154 w 2393"/>
                    <a:gd name="T19" fmla="*/ 196 h 1360"/>
                    <a:gd name="T20" fmla="*/ 2235 w 2393"/>
                    <a:gd name="T21" fmla="*/ 286 h 1360"/>
                    <a:gd name="T22" fmla="*/ 2301 w 2393"/>
                    <a:gd name="T23" fmla="*/ 388 h 1360"/>
                    <a:gd name="T24" fmla="*/ 2352 w 2393"/>
                    <a:gd name="T25" fmla="*/ 501 h 1360"/>
                    <a:gd name="T26" fmla="*/ 2382 w 2393"/>
                    <a:gd name="T27" fmla="*/ 622 h 1360"/>
                    <a:gd name="T28" fmla="*/ 2393 w 2393"/>
                    <a:gd name="T29" fmla="*/ 748 h 1360"/>
                    <a:gd name="T30" fmla="*/ 2390 w 2393"/>
                    <a:gd name="T31" fmla="*/ 1230 h 1360"/>
                    <a:gd name="T32" fmla="*/ 2370 w 2393"/>
                    <a:gd name="T33" fmla="*/ 1282 h 1360"/>
                    <a:gd name="T34" fmla="*/ 2335 w 2393"/>
                    <a:gd name="T35" fmla="*/ 1324 h 1360"/>
                    <a:gd name="T36" fmla="*/ 2286 w 2393"/>
                    <a:gd name="T37" fmla="*/ 1351 h 1360"/>
                    <a:gd name="T38" fmla="*/ 2230 w 2393"/>
                    <a:gd name="T39" fmla="*/ 1360 h 1360"/>
                    <a:gd name="T40" fmla="*/ 129 w 2393"/>
                    <a:gd name="T41" fmla="*/ 1358 h 1360"/>
                    <a:gd name="T42" fmla="*/ 77 w 2393"/>
                    <a:gd name="T43" fmla="*/ 1339 h 1360"/>
                    <a:gd name="T44" fmla="*/ 36 w 2393"/>
                    <a:gd name="T45" fmla="*/ 1304 h 1360"/>
                    <a:gd name="T46" fmla="*/ 10 w 2393"/>
                    <a:gd name="T47" fmla="*/ 1256 h 1360"/>
                    <a:gd name="T48" fmla="*/ 0 w 2393"/>
                    <a:gd name="T49" fmla="*/ 1200 h 1360"/>
                    <a:gd name="T50" fmla="*/ 3 w 2393"/>
                    <a:gd name="T51" fmla="*/ 684 h 1360"/>
                    <a:gd name="T52" fmla="*/ 23 w 2393"/>
                    <a:gd name="T53" fmla="*/ 561 h 1360"/>
                    <a:gd name="T54" fmla="*/ 63 w 2393"/>
                    <a:gd name="T55" fmla="*/ 443 h 1360"/>
                    <a:gd name="T56" fmla="*/ 122 w 2393"/>
                    <a:gd name="T57" fmla="*/ 336 h 1360"/>
                    <a:gd name="T58" fmla="*/ 195 w 2393"/>
                    <a:gd name="T59" fmla="*/ 240 h 1360"/>
                    <a:gd name="T60" fmla="*/ 283 w 2393"/>
                    <a:gd name="T61" fmla="*/ 157 h 1360"/>
                    <a:gd name="T62" fmla="*/ 385 w 2393"/>
                    <a:gd name="T63" fmla="*/ 89 h 1360"/>
                    <a:gd name="T64" fmla="*/ 498 w 2393"/>
                    <a:gd name="T65" fmla="*/ 38 h 1360"/>
                    <a:gd name="T66" fmla="*/ 640 w 2393"/>
                    <a:gd name="T67" fmla="*/ 0 h 1360"/>
                    <a:gd name="T68" fmla="*/ 1748 w 2393"/>
                    <a:gd name="T69" fmla="*/ 0 h 13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2393" h="1360">
                      <a:moveTo>
                        <a:pt x="1814" y="702"/>
                      </a:moveTo>
                      <a:lnTo>
                        <a:pt x="1796" y="704"/>
                      </a:lnTo>
                      <a:lnTo>
                        <a:pt x="1778" y="709"/>
                      </a:lnTo>
                      <a:lnTo>
                        <a:pt x="1761" y="720"/>
                      </a:lnTo>
                      <a:lnTo>
                        <a:pt x="1746" y="733"/>
                      </a:lnTo>
                      <a:lnTo>
                        <a:pt x="1590" y="904"/>
                      </a:lnTo>
                      <a:lnTo>
                        <a:pt x="2038" y="904"/>
                      </a:lnTo>
                      <a:lnTo>
                        <a:pt x="1882" y="733"/>
                      </a:lnTo>
                      <a:lnTo>
                        <a:pt x="1867" y="719"/>
                      </a:lnTo>
                      <a:lnTo>
                        <a:pt x="1851" y="709"/>
                      </a:lnTo>
                      <a:lnTo>
                        <a:pt x="1833" y="703"/>
                      </a:lnTo>
                      <a:lnTo>
                        <a:pt x="1814" y="702"/>
                      </a:lnTo>
                      <a:close/>
                      <a:moveTo>
                        <a:pt x="1748" y="0"/>
                      </a:moveTo>
                      <a:lnTo>
                        <a:pt x="1831" y="20"/>
                      </a:lnTo>
                      <a:lnTo>
                        <a:pt x="1892" y="38"/>
                      </a:lnTo>
                      <a:lnTo>
                        <a:pt x="1950" y="61"/>
                      </a:lnTo>
                      <a:lnTo>
                        <a:pt x="2005" y="88"/>
                      </a:lnTo>
                      <a:lnTo>
                        <a:pt x="2057" y="121"/>
                      </a:lnTo>
                      <a:lnTo>
                        <a:pt x="2107" y="157"/>
                      </a:lnTo>
                      <a:lnTo>
                        <a:pt x="2154" y="196"/>
                      </a:lnTo>
                      <a:lnTo>
                        <a:pt x="2196" y="239"/>
                      </a:lnTo>
                      <a:lnTo>
                        <a:pt x="2235" y="286"/>
                      </a:lnTo>
                      <a:lnTo>
                        <a:pt x="2270" y="336"/>
                      </a:lnTo>
                      <a:lnTo>
                        <a:pt x="2301" y="388"/>
                      </a:lnTo>
                      <a:lnTo>
                        <a:pt x="2328" y="443"/>
                      </a:lnTo>
                      <a:lnTo>
                        <a:pt x="2352" y="501"/>
                      </a:lnTo>
                      <a:lnTo>
                        <a:pt x="2369" y="561"/>
                      </a:lnTo>
                      <a:lnTo>
                        <a:pt x="2382" y="622"/>
                      </a:lnTo>
                      <a:lnTo>
                        <a:pt x="2390" y="684"/>
                      </a:lnTo>
                      <a:lnTo>
                        <a:pt x="2393" y="748"/>
                      </a:lnTo>
                      <a:lnTo>
                        <a:pt x="2393" y="1200"/>
                      </a:lnTo>
                      <a:lnTo>
                        <a:pt x="2390" y="1230"/>
                      </a:lnTo>
                      <a:lnTo>
                        <a:pt x="2383" y="1256"/>
                      </a:lnTo>
                      <a:lnTo>
                        <a:pt x="2370" y="1282"/>
                      </a:lnTo>
                      <a:lnTo>
                        <a:pt x="2354" y="1304"/>
                      </a:lnTo>
                      <a:lnTo>
                        <a:pt x="2335" y="1324"/>
                      </a:lnTo>
                      <a:lnTo>
                        <a:pt x="2311" y="1339"/>
                      </a:lnTo>
                      <a:lnTo>
                        <a:pt x="2286" y="1351"/>
                      </a:lnTo>
                      <a:lnTo>
                        <a:pt x="2259" y="1358"/>
                      </a:lnTo>
                      <a:lnTo>
                        <a:pt x="2230" y="1360"/>
                      </a:lnTo>
                      <a:lnTo>
                        <a:pt x="157" y="1360"/>
                      </a:lnTo>
                      <a:lnTo>
                        <a:pt x="129" y="1358"/>
                      </a:lnTo>
                      <a:lnTo>
                        <a:pt x="101" y="1351"/>
                      </a:lnTo>
                      <a:lnTo>
                        <a:pt x="77" y="1339"/>
                      </a:lnTo>
                      <a:lnTo>
                        <a:pt x="55" y="1324"/>
                      </a:lnTo>
                      <a:lnTo>
                        <a:pt x="36" y="1304"/>
                      </a:lnTo>
                      <a:lnTo>
                        <a:pt x="21" y="1282"/>
                      </a:lnTo>
                      <a:lnTo>
                        <a:pt x="10" y="1256"/>
                      </a:lnTo>
                      <a:lnTo>
                        <a:pt x="3" y="1230"/>
                      </a:lnTo>
                      <a:lnTo>
                        <a:pt x="0" y="1200"/>
                      </a:lnTo>
                      <a:lnTo>
                        <a:pt x="0" y="748"/>
                      </a:lnTo>
                      <a:lnTo>
                        <a:pt x="3" y="684"/>
                      </a:lnTo>
                      <a:lnTo>
                        <a:pt x="11" y="622"/>
                      </a:lnTo>
                      <a:lnTo>
                        <a:pt x="23" y="561"/>
                      </a:lnTo>
                      <a:lnTo>
                        <a:pt x="41" y="501"/>
                      </a:lnTo>
                      <a:lnTo>
                        <a:pt x="63" y="443"/>
                      </a:lnTo>
                      <a:lnTo>
                        <a:pt x="90" y="389"/>
                      </a:lnTo>
                      <a:lnTo>
                        <a:pt x="122" y="336"/>
                      </a:lnTo>
                      <a:lnTo>
                        <a:pt x="156" y="286"/>
                      </a:lnTo>
                      <a:lnTo>
                        <a:pt x="195" y="240"/>
                      </a:lnTo>
                      <a:lnTo>
                        <a:pt x="237" y="196"/>
                      </a:lnTo>
                      <a:lnTo>
                        <a:pt x="283" y="157"/>
                      </a:lnTo>
                      <a:lnTo>
                        <a:pt x="332" y="121"/>
                      </a:lnTo>
                      <a:lnTo>
                        <a:pt x="385" y="89"/>
                      </a:lnTo>
                      <a:lnTo>
                        <a:pt x="440" y="62"/>
                      </a:lnTo>
                      <a:lnTo>
                        <a:pt x="498" y="38"/>
                      </a:lnTo>
                      <a:lnTo>
                        <a:pt x="559" y="20"/>
                      </a:lnTo>
                      <a:lnTo>
                        <a:pt x="640" y="0"/>
                      </a:lnTo>
                      <a:lnTo>
                        <a:pt x="1193" y="1280"/>
                      </a:lnTo>
                      <a:lnTo>
                        <a:pt x="1748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7" name="Freeform 25"/>
                <p:cNvSpPr>
                  <a:spLocks/>
                </p:cNvSpPr>
                <p:nvPr/>
              </p:nvSpPr>
              <p:spPr bwMode="auto">
                <a:xfrm>
                  <a:off x="2689" y="4347"/>
                  <a:ext cx="34" cy="83"/>
                </a:xfrm>
                <a:custGeom>
                  <a:avLst/>
                  <a:gdLst>
                    <a:gd name="T0" fmla="*/ 135 w 373"/>
                    <a:gd name="T1" fmla="*/ 0 h 915"/>
                    <a:gd name="T2" fmla="*/ 237 w 373"/>
                    <a:gd name="T3" fmla="*/ 0 h 915"/>
                    <a:gd name="T4" fmla="*/ 258 w 373"/>
                    <a:gd name="T5" fmla="*/ 2 h 915"/>
                    <a:gd name="T6" fmla="*/ 278 w 373"/>
                    <a:gd name="T7" fmla="*/ 9 h 915"/>
                    <a:gd name="T8" fmla="*/ 295 w 373"/>
                    <a:gd name="T9" fmla="*/ 21 h 915"/>
                    <a:gd name="T10" fmla="*/ 310 w 373"/>
                    <a:gd name="T11" fmla="*/ 36 h 915"/>
                    <a:gd name="T12" fmla="*/ 321 w 373"/>
                    <a:gd name="T13" fmla="*/ 53 h 915"/>
                    <a:gd name="T14" fmla="*/ 328 w 373"/>
                    <a:gd name="T15" fmla="*/ 74 h 915"/>
                    <a:gd name="T16" fmla="*/ 366 w 373"/>
                    <a:gd name="T17" fmla="*/ 234 h 915"/>
                    <a:gd name="T18" fmla="*/ 368 w 373"/>
                    <a:gd name="T19" fmla="*/ 257 h 915"/>
                    <a:gd name="T20" fmla="*/ 365 w 373"/>
                    <a:gd name="T21" fmla="*/ 281 h 915"/>
                    <a:gd name="T22" fmla="*/ 357 w 373"/>
                    <a:gd name="T23" fmla="*/ 301 h 915"/>
                    <a:gd name="T24" fmla="*/ 345 w 373"/>
                    <a:gd name="T25" fmla="*/ 319 h 915"/>
                    <a:gd name="T26" fmla="*/ 329 w 373"/>
                    <a:gd name="T27" fmla="*/ 334 h 915"/>
                    <a:gd name="T28" fmla="*/ 309 w 373"/>
                    <a:gd name="T29" fmla="*/ 345 h 915"/>
                    <a:gd name="T30" fmla="*/ 287 w 373"/>
                    <a:gd name="T31" fmla="*/ 351 h 915"/>
                    <a:gd name="T32" fmla="*/ 373 w 373"/>
                    <a:gd name="T33" fmla="*/ 438 h 915"/>
                    <a:gd name="T34" fmla="*/ 187 w 373"/>
                    <a:gd name="T35" fmla="*/ 915 h 915"/>
                    <a:gd name="T36" fmla="*/ 0 w 373"/>
                    <a:gd name="T37" fmla="*/ 438 h 915"/>
                    <a:gd name="T38" fmla="*/ 85 w 373"/>
                    <a:gd name="T39" fmla="*/ 351 h 915"/>
                    <a:gd name="T40" fmla="*/ 63 w 373"/>
                    <a:gd name="T41" fmla="*/ 345 h 915"/>
                    <a:gd name="T42" fmla="*/ 44 w 373"/>
                    <a:gd name="T43" fmla="*/ 334 h 915"/>
                    <a:gd name="T44" fmla="*/ 27 w 373"/>
                    <a:gd name="T45" fmla="*/ 319 h 915"/>
                    <a:gd name="T46" fmla="*/ 15 w 373"/>
                    <a:gd name="T47" fmla="*/ 301 h 915"/>
                    <a:gd name="T48" fmla="*/ 7 w 373"/>
                    <a:gd name="T49" fmla="*/ 281 h 915"/>
                    <a:gd name="T50" fmla="*/ 4 w 373"/>
                    <a:gd name="T51" fmla="*/ 257 h 915"/>
                    <a:gd name="T52" fmla="*/ 6 w 373"/>
                    <a:gd name="T53" fmla="*/ 234 h 915"/>
                    <a:gd name="T54" fmla="*/ 44 w 373"/>
                    <a:gd name="T55" fmla="*/ 74 h 915"/>
                    <a:gd name="T56" fmla="*/ 52 w 373"/>
                    <a:gd name="T57" fmla="*/ 53 h 915"/>
                    <a:gd name="T58" fmla="*/ 63 w 373"/>
                    <a:gd name="T59" fmla="*/ 36 h 915"/>
                    <a:gd name="T60" fmla="*/ 77 w 373"/>
                    <a:gd name="T61" fmla="*/ 21 h 915"/>
                    <a:gd name="T62" fmla="*/ 95 w 373"/>
                    <a:gd name="T63" fmla="*/ 9 h 915"/>
                    <a:gd name="T64" fmla="*/ 114 w 373"/>
                    <a:gd name="T65" fmla="*/ 2 h 915"/>
                    <a:gd name="T66" fmla="*/ 135 w 373"/>
                    <a:gd name="T67" fmla="*/ 0 h 9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373" h="915">
                      <a:moveTo>
                        <a:pt x="135" y="0"/>
                      </a:moveTo>
                      <a:lnTo>
                        <a:pt x="237" y="0"/>
                      </a:lnTo>
                      <a:lnTo>
                        <a:pt x="258" y="2"/>
                      </a:lnTo>
                      <a:lnTo>
                        <a:pt x="278" y="9"/>
                      </a:lnTo>
                      <a:lnTo>
                        <a:pt x="295" y="21"/>
                      </a:lnTo>
                      <a:lnTo>
                        <a:pt x="310" y="36"/>
                      </a:lnTo>
                      <a:lnTo>
                        <a:pt x="321" y="53"/>
                      </a:lnTo>
                      <a:lnTo>
                        <a:pt x="328" y="74"/>
                      </a:lnTo>
                      <a:lnTo>
                        <a:pt x="366" y="234"/>
                      </a:lnTo>
                      <a:lnTo>
                        <a:pt x="368" y="257"/>
                      </a:lnTo>
                      <a:lnTo>
                        <a:pt x="365" y="281"/>
                      </a:lnTo>
                      <a:lnTo>
                        <a:pt x="357" y="301"/>
                      </a:lnTo>
                      <a:lnTo>
                        <a:pt x="345" y="319"/>
                      </a:lnTo>
                      <a:lnTo>
                        <a:pt x="329" y="334"/>
                      </a:lnTo>
                      <a:lnTo>
                        <a:pt x="309" y="345"/>
                      </a:lnTo>
                      <a:lnTo>
                        <a:pt x="287" y="351"/>
                      </a:lnTo>
                      <a:lnTo>
                        <a:pt x="373" y="438"/>
                      </a:lnTo>
                      <a:lnTo>
                        <a:pt x="187" y="915"/>
                      </a:lnTo>
                      <a:lnTo>
                        <a:pt x="0" y="438"/>
                      </a:lnTo>
                      <a:lnTo>
                        <a:pt x="85" y="351"/>
                      </a:lnTo>
                      <a:lnTo>
                        <a:pt x="63" y="345"/>
                      </a:lnTo>
                      <a:lnTo>
                        <a:pt x="44" y="334"/>
                      </a:lnTo>
                      <a:lnTo>
                        <a:pt x="27" y="319"/>
                      </a:lnTo>
                      <a:lnTo>
                        <a:pt x="15" y="301"/>
                      </a:lnTo>
                      <a:lnTo>
                        <a:pt x="7" y="281"/>
                      </a:lnTo>
                      <a:lnTo>
                        <a:pt x="4" y="257"/>
                      </a:lnTo>
                      <a:lnTo>
                        <a:pt x="6" y="234"/>
                      </a:lnTo>
                      <a:lnTo>
                        <a:pt x="44" y="74"/>
                      </a:lnTo>
                      <a:lnTo>
                        <a:pt x="52" y="53"/>
                      </a:lnTo>
                      <a:lnTo>
                        <a:pt x="63" y="36"/>
                      </a:lnTo>
                      <a:lnTo>
                        <a:pt x="77" y="21"/>
                      </a:lnTo>
                      <a:lnTo>
                        <a:pt x="95" y="9"/>
                      </a:lnTo>
                      <a:lnTo>
                        <a:pt x="114" y="2"/>
                      </a:lnTo>
                      <a:lnTo>
                        <a:pt x="135" y="0"/>
                      </a:lnTo>
                      <a:close/>
                    </a:path>
                  </a:pathLst>
                </a:custGeom>
                <a:solidFill>
                  <a:srgbClr val="FF6600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</p:grpSp>
        <p:grpSp>
          <p:nvGrpSpPr>
            <p:cNvPr id="53" name="그룹 52"/>
            <p:cNvGrpSpPr/>
            <p:nvPr/>
          </p:nvGrpSpPr>
          <p:grpSpPr>
            <a:xfrm>
              <a:off x="2112922" y="4194374"/>
              <a:ext cx="807929" cy="807929"/>
              <a:chOff x="5644580" y="993978"/>
              <a:chExt cx="807929" cy="807929"/>
            </a:xfrm>
          </p:grpSpPr>
          <p:sp>
            <p:nvSpPr>
              <p:cNvPr id="56" name="타원 55"/>
              <p:cNvSpPr/>
              <p:nvPr/>
            </p:nvSpPr>
            <p:spPr>
              <a:xfrm>
                <a:off x="5644580" y="993978"/>
                <a:ext cx="807929" cy="807929"/>
              </a:xfrm>
              <a:prstGeom prst="ellipse">
                <a:avLst/>
              </a:prstGeom>
              <a:solidFill>
                <a:srgbClr val="F7F7F7"/>
              </a:solidFill>
              <a:ln w="19050">
                <a:solidFill>
                  <a:schemeClr val="bg1"/>
                </a:solidFill>
              </a:ln>
              <a:effectLst>
                <a:outerShdw blurRad="279400" dist="177800" dir="8100000" sx="94000" sy="94000" algn="tr" rotWithShape="0">
                  <a:prstClr val="black">
                    <a:alpha val="3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57" name="Group 20"/>
              <p:cNvGrpSpPr>
                <a:grpSpLocks noChangeAspect="1"/>
              </p:cNvGrpSpPr>
              <p:nvPr/>
            </p:nvGrpSpPr>
            <p:grpSpPr bwMode="auto">
              <a:xfrm>
                <a:off x="5904646" y="1201658"/>
                <a:ext cx="287796" cy="392567"/>
                <a:chOff x="2597" y="4163"/>
                <a:chExt cx="217" cy="296"/>
              </a:xfrm>
              <a:solidFill>
                <a:schemeClr val="tx1">
                  <a:lumMod val="65000"/>
                  <a:lumOff val="35000"/>
                </a:schemeClr>
              </a:solidFill>
            </p:grpSpPr>
            <p:sp>
              <p:nvSpPr>
                <p:cNvPr id="58" name="Freeform 22"/>
                <p:cNvSpPr>
                  <a:spLocks noEditPoints="1"/>
                </p:cNvSpPr>
                <p:nvPr/>
              </p:nvSpPr>
              <p:spPr bwMode="auto">
                <a:xfrm>
                  <a:off x="2630" y="4163"/>
                  <a:ext cx="151" cy="176"/>
                </a:xfrm>
                <a:custGeom>
                  <a:avLst/>
                  <a:gdLst>
                    <a:gd name="T0" fmla="*/ 410 w 1662"/>
                    <a:gd name="T1" fmla="*/ 645 h 1942"/>
                    <a:gd name="T2" fmla="*/ 309 w 1662"/>
                    <a:gd name="T3" fmla="*/ 847 h 1942"/>
                    <a:gd name="T4" fmla="*/ 255 w 1662"/>
                    <a:gd name="T5" fmla="*/ 1023 h 1942"/>
                    <a:gd name="T6" fmla="*/ 263 w 1662"/>
                    <a:gd name="T7" fmla="*/ 1206 h 1942"/>
                    <a:gd name="T8" fmla="*/ 347 w 1662"/>
                    <a:gd name="T9" fmla="*/ 1429 h 1942"/>
                    <a:gd name="T10" fmla="*/ 476 w 1662"/>
                    <a:gd name="T11" fmla="*/ 1620 h 1942"/>
                    <a:gd name="T12" fmla="*/ 638 w 1662"/>
                    <a:gd name="T13" fmla="*/ 1753 h 1942"/>
                    <a:gd name="T14" fmla="*/ 825 w 1662"/>
                    <a:gd name="T15" fmla="*/ 1803 h 1942"/>
                    <a:gd name="T16" fmla="*/ 1013 w 1662"/>
                    <a:gd name="T17" fmla="*/ 1753 h 1942"/>
                    <a:gd name="T18" fmla="*/ 1176 w 1662"/>
                    <a:gd name="T19" fmla="*/ 1619 h 1942"/>
                    <a:gd name="T20" fmla="*/ 1305 w 1662"/>
                    <a:gd name="T21" fmla="*/ 1428 h 1942"/>
                    <a:gd name="T22" fmla="*/ 1388 w 1662"/>
                    <a:gd name="T23" fmla="*/ 1205 h 1942"/>
                    <a:gd name="T24" fmla="*/ 1418 w 1662"/>
                    <a:gd name="T25" fmla="*/ 974 h 1942"/>
                    <a:gd name="T26" fmla="*/ 1266 w 1662"/>
                    <a:gd name="T27" fmla="*/ 836 h 1942"/>
                    <a:gd name="T28" fmla="*/ 1012 w 1662"/>
                    <a:gd name="T29" fmla="*/ 794 h 1942"/>
                    <a:gd name="T30" fmla="*/ 806 w 1662"/>
                    <a:gd name="T31" fmla="*/ 713 h 1942"/>
                    <a:gd name="T32" fmla="*/ 646 w 1662"/>
                    <a:gd name="T33" fmla="*/ 610 h 1942"/>
                    <a:gd name="T34" fmla="*/ 526 w 1662"/>
                    <a:gd name="T35" fmla="*/ 499 h 1942"/>
                    <a:gd name="T36" fmla="*/ 944 w 1662"/>
                    <a:gd name="T37" fmla="*/ 23 h 1942"/>
                    <a:gd name="T38" fmla="*/ 1152 w 1662"/>
                    <a:gd name="T39" fmla="*/ 118 h 1942"/>
                    <a:gd name="T40" fmla="*/ 1271 w 1662"/>
                    <a:gd name="T41" fmla="*/ 205 h 1942"/>
                    <a:gd name="T42" fmla="*/ 1388 w 1662"/>
                    <a:gd name="T43" fmla="*/ 323 h 1942"/>
                    <a:gd name="T44" fmla="*/ 1455 w 1662"/>
                    <a:gd name="T45" fmla="*/ 429 h 1942"/>
                    <a:gd name="T46" fmla="*/ 1524 w 1662"/>
                    <a:gd name="T47" fmla="*/ 626 h 1942"/>
                    <a:gd name="T48" fmla="*/ 1555 w 1662"/>
                    <a:gd name="T49" fmla="*/ 892 h 1942"/>
                    <a:gd name="T50" fmla="*/ 1619 w 1662"/>
                    <a:gd name="T51" fmla="*/ 939 h 1942"/>
                    <a:gd name="T52" fmla="*/ 1657 w 1662"/>
                    <a:gd name="T53" fmla="*/ 1032 h 1942"/>
                    <a:gd name="T54" fmla="*/ 1655 w 1662"/>
                    <a:gd name="T55" fmla="*/ 1183 h 1942"/>
                    <a:gd name="T56" fmla="*/ 1611 w 1662"/>
                    <a:gd name="T57" fmla="*/ 1304 h 1942"/>
                    <a:gd name="T58" fmla="*/ 1537 w 1662"/>
                    <a:gd name="T59" fmla="*/ 1372 h 1942"/>
                    <a:gd name="T60" fmla="*/ 1445 w 1662"/>
                    <a:gd name="T61" fmla="*/ 1454 h 1942"/>
                    <a:gd name="T62" fmla="*/ 1313 w 1662"/>
                    <a:gd name="T63" fmla="*/ 1670 h 1942"/>
                    <a:gd name="T64" fmla="*/ 1141 w 1662"/>
                    <a:gd name="T65" fmla="*/ 1836 h 1942"/>
                    <a:gd name="T66" fmla="*/ 937 w 1662"/>
                    <a:gd name="T67" fmla="*/ 1930 h 1942"/>
                    <a:gd name="T68" fmla="*/ 714 w 1662"/>
                    <a:gd name="T69" fmla="*/ 1930 h 1942"/>
                    <a:gd name="T70" fmla="*/ 510 w 1662"/>
                    <a:gd name="T71" fmla="*/ 1836 h 1942"/>
                    <a:gd name="T72" fmla="*/ 337 w 1662"/>
                    <a:gd name="T73" fmla="*/ 1669 h 1942"/>
                    <a:gd name="T74" fmla="*/ 205 w 1662"/>
                    <a:gd name="T75" fmla="*/ 1452 h 1942"/>
                    <a:gd name="T76" fmla="*/ 111 w 1662"/>
                    <a:gd name="T77" fmla="*/ 1364 h 1942"/>
                    <a:gd name="T78" fmla="*/ 39 w 1662"/>
                    <a:gd name="T79" fmla="*/ 1284 h 1942"/>
                    <a:gd name="T80" fmla="*/ 2 w 1662"/>
                    <a:gd name="T81" fmla="*/ 1143 h 1942"/>
                    <a:gd name="T82" fmla="*/ 9 w 1662"/>
                    <a:gd name="T83" fmla="*/ 1009 h 1942"/>
                    <a:gd name="T84" fmla="*/ 50 w 1662"/>
                    <a:gd name="T85" fmla="*/ 930 h 1942"/>
                    <a:gd name="T86" fmla="*/ 98 w 1662"/>
                    <a:gd name="T87" fmla="*/ 851 h 1942"/>
                    <a:gd name="T88" fmla="*/ 85 w 1662"/>
                    <a:gd name="T89" fmla="*/ 643 h 1942"/>
                    <a:gd name="T90" fmla="*/ 120 w 1662"/>
                    <a:gd name="T91" fmla="*/ 487 h 1942"/>
                    <a:gd name="T92" fmla="*/ 183 w 1662"/>
                    <a:gd name="T93" fmla="*/ 377 h 1942"/>
                    <a:gd name="T94" fmla="*/ 257 w 1662"/>
                    <a:gd name="T95" fmla="*/ 305 h 1942"/>
                    <a:gd name="T96" fmla="*/ 319 w 1662"/>
                    <a:gd name="T97" fmla="*/ 266 h 1942"/>
                    <a:gd name="T98" fmla="*/ 352 w 1662"/>
                    <a:gd name="T99" fmla="*/ 246 h 1942"/>
                    <a:gd name="T100" fmla="*/ 390 w 1662"/>
                    <a:gd name="T101" fmla="*/ 196 h 1942"/>
                    <a:gd name="T102" fmla="*/ 459 w 1662"/>
                    <a:gd name="T103" fmla="*/ 127 h 1942"/>
                    <a:gd name="T104" fmla="*/ 559 w 1662"/>
                    <a:gd name="T105" fmla="*/ 57 h 1942"/>
                    <a:gd name="T106" fmla="*/ 690 w 1662"/>
                    <a:gd name="T107" fmla="*/ 10 h 19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1662" h="1942">
                      <a:moveTo>
                        <a:pt x="526" y="499"/>
                      </a:moveTo>
                      <a:lnTo>
                        <a:pt x="484" y="546"/>
                      </a:lnTo>
                      <a:lnTo>
                        <a:pt x="445" y="595"/>
                      </a:lnTo>
                      <a:lnTo>
                        <a:pt x="410" y="645"/>
                      </a:lnTo>
                      <a:lnTo>
                        <a:pt x="379" y="696"/>
                      </a:lnTo>
                      <a:lnTo>
                        <a:pt x="352" y="747"/>
                      </a:lnTo>
                      <a:lnTo>
                        <a:pt x="329" y="797"/>
                      </a:lnTo>
                      <a:lnTo>
                        <a:pt x="309" y="847"/>
                      </a:lnTo>
                      <a:lnTo>
                        <a:pt x="291" y="895"/>
                      </a:lnTo>
                      <a:lnTo>
                        <a:pt x="277" y="941"/>
                      </a:lnTo>
                      <a:lnTo>
                        <a:pt x="264" y="984"/>
                      </a:lnTo>
                      <a:lnTo>
                        <a:pt x="255" y="1023"/>
                      </a:lnTo>
                      <a:lnTo>
                        <a:pt x="247" y="1059"/>
                      </a:lnTo>
                      <a:lnTo>
                        <a:pt x="241" y="1091"/>
                      </a:lnTo>
                      <a:lnTo>
                        <a:pt x="250" y="1148"/>
                      </a:lnTo>
                      <a:lnTo>
                        <a:pt x="263" y="1206"/>
                      </a:lnTo>
                      <a:lnTo>
                        <a:pt x="280" y="1263"/>
                      </a:lnTo>
                      <a:lnTo>
                        <a:pt x="299" y="1320"/>
                      </a:lnTo>
                      <a:lnTo>
                        <a:pt x="322" y="1375"/>
                      </a:lnTo>
                      <a:lnTo>
                        <a:pt x="347" y="1429"/>
                      </a:lnTo>
                      <a:lnTo>
                        <a:pt x="375" y="1480"/>
                      </a:lnTo>
                      <a:lnTo>
                        <a:pt x="406" y="1530"/>
                      </a:lnTo>
                      <a:lnTo>
                        <a:pt x="440" y="1576"/>
                      </a:lnTo>
                      <a:lnTo>
                        <a:pt x="476" y="1620"/>
                      </a:lnTo>
                      <a:lnTo>
                        <a:pt x="513" y="1659"/>
                      </a:lnTo>
                      <a:lnTo>
                        <a:pt x="553" y="1695"/>
                      </a:lnTo>
                      <a:lnTo>
                        <a:pt x="594" y="1726"/>
                      </a:lnTo>
                      <a:lnTo>
                        <a:pt x="638" y="1753"/>
                      </a:lnTo>
                      <a:lnTo>
                        <a:pt x="683" y="1774"/>
                      </a:lnTo>
                      <a:lnTo>
                        <a:pt x="729" y="1789"/>
                      </a:lnTo>
                      <a:lnTo>
                        <a:pt x="777" y="1800"/>
                      </a:lnTo>
                      <a:lnTo>
                        <a:pt x="825" y="1803"/>
                      </a:lnTo>
                      <a:lnTo>
                        <a:pt x="875" y="1800"/>
                      </a:lnTo>
                      <a:lnTo>
                        <a:pt x="922" y="1789"/>
                      </a:lnTo>
                      <a:lnTo>
                        <a:pt x="968" y="1774"/>
                      </a:lnTo>
                      <a:lnTo>
                        <a:pt x="1013" y="1753"/>
                      </a:lnTo>
                      <a:lnTo>
                        <a:pt x="1056" y="1726"/>
                      </a:lnTo>
                      <a:lnTo>
                        <a:pt x="1099" y="1695"/>
                      </a:lnTo>
                      <a:lnTo>
                        <a:pt x="1139" y="1659"/>
                      </a:lnTo>
                      <a:lnTo>
                        <a:pt x="1176" y="1619"/>
                      </a:lnTo>
                      <a:lnTo>
                        <a:pt x="1212" y="1576"/>
                      </a:lnTo>
                      <a:lnTo>
                        <a:pt x="1245" y="1529"/>
                      </a:lnTo>
                      <a:lnTo>
                        <a:pt x="1276" y="1480"/>
                      </a:lnTo>
                      <a:lnTo>
                        <a:pt x="1305" y="1428"/>
                      </a:lnTo>
                      <a:lnTo>
                        <a:pt x="1330" y="1374"/>
                      </a:lnTo>
                      <a:lnTo>
                        <a:pt x="1353" y="1319"/>
                      </a:lnTo>
                      <a:lnTo>
                        <a:pt x="1372" y="1262"/>
                      </a:lnTo>
                      <a:lnTo>
                        <a:pt x="1388" y="1205"/>
                      </a:lnTo>
                      <a:lnTo>
                        <a:pt x="1401" y="1147"/>
                      </a:lnTo>
                      <a:lnTo>
                        <a:pt x="1411" y="1089"/>
                      </a:lnTo>
                      <a:lnTo>
                        <a:pt x="1416" y="1032"/>
                      </a:lnTo>
                      <a:lnTo>
                        <a:pt x="1418" y="974"/>
                      </a:lnTo>
                      <a:lnTo>
                        <a:pt x="1417" y="904"/>
                      </a:lnTo>
                      <a:lnTo>
                        <a:pt x="1414" y="838"/>
                      </a:lnTo>
                      <a:lnTo>
                        <a:pt x="1339" y="839"/>
                      </a:lnTo>
                      <a:lnTo>
                        <a:pt x="1266" y="836"/>
                      </a:lnTo>
                      <a:lnTo>
                        <a:pt x="1198" y="830"/>
                      </a:lnTo>
                      <a:lnTo>
                        <a:pt x="1133" y="820"/>
                      </a:lnTo>
                      <a:lnTo>
                        <a:pt x="1070" y="808"/>
                      </a:lnTo>
                      <a:lnTo>
                        <a:pt x="1012" y="794"/>
                      </a:lnTo>
                      <a:lnTo>
                        <a:pt x="956" y="777"/>
                      </a:lnTo>
                      <a:lnTo>
                        <a:pt x="903" y="757"/>
                      </a:lnTo>
                      <a:lnTo>
                        <a:pt x="853" y="737"/>
                      </a:lnTo>
                      <a:lnTo>
                        <a:pt x="806" y="713"/>
                      </a:lnTo>
                      <a:lnTo>
                        <a:pt x="762" y="690"/>
                      </a:lnTo>
                      <a:lnTo>
                        <a:pt x="721" y="664"/>
                      </a:lnTo>
                      <a:lnTo>
                        <a:pt x="682" y="638"/>
                      </a:lnTo>
                      <a:lnTo>
                        <a:pt x="646" y="610"/>
                      </a:lnTo>
                      <a:lnTo>
                        <a:pt x="612" y="583"/>
                      </a:lnTo>
                      <a:lnTo>
                        <a:pt x="581" y="555"/>
                      </a:lnTo>
                      <a:lnTo>
                        <a:pt x="552" y="527"/>
                      </a:lnTo>
                      <a:lnTo>
                        <a:pt x="526" y="499"/>
                      </a:lnTo>
                      <a:close/>
                      <a:moveTo>
                        <a:pt x="808" y="0"/>
                      </a:moveTo>
                      <a:lnTo>
                        <a:pt x="851" y="3"/>
                      </a:lnTo>
                      <a:lnTo>
                        <a:pt x="897" y="11"/>
                      </a:lnTo>
                      <a:lnTo>
                        <a:pt x="944" y="23"/>
                      </a:lnTo>
                      <a:lnTo>
                        <a:pt x="993" y="39"/>
                      </a:lnTo>
                      <a:lnTo>
                        <a:pt x="1044" y="60"/>
                      </a:lnTo>
                      <a:lnTo>
                        <a:pt x="1097" y="86"/>
                      </a:lnTo>
                      <a:lnTo>
                        <a:pt x="1152" y="118"/>
                      </a:lnTo>
                      <a:lnTo>
                        <a:pt x="1179" y="135"/>
                      </a:lnTo>
                      <a:lnTo>
                        <a:pt x="1208" y="155"/>
                      </a:lnTo>
                      <a:lnTo>
                        <a:pt x="1239" y="179"/>
                      </a:lnTo>
                      <a:lnTo>
                        <a:pt x="1271" y="205"/>
                      </a:lnTo>
                      <a:lnTo>
                        <a:pt x="1304" y="233"/>
                      </a:lnTo>
                      <a:lnTo>
                        <a:pt x="1334" y="261"/>
                      </a:lnTo>
                      <a:lnTo>
                        <a:pt x="1363" y="292"/>
                      </a:lnTo>
                      <a:lnTo>
                        <a:pt x="1388" y="323"/>
                      </a:lnTo>
                      <a:lnTo>
                        <a:pt x="1409" y="353"/>
                      </a:lnTo>
                      <a:lnTo>
                        <a:pt x="1409" y="353"/>
                      </a:lnTo>
                      <a:lnTo>
                        <a:pt x="1433" y="389"/>
                      </a:lnTo>
                      <a:lnTo>
                        <a:pt x="1455" y="429"/>
                      </a:lnTo>
                      <a:lnTo>
                        <a:pt x="1475" y="472"/>
                      </a:lnTo>
                      <a:lnTo>
                        <a:pt x="1493" y="519"/>
                      </a:lnTo>
                      <a:lnTo>
                        <a:pt x="1509" y="570"/>
                      </a:lnTo>
                      <a:lnTo>
                        <a:pt x="1524" y="626"/>
                      </a:lnTo>
                      <a:lnTo>
                        <a:pt x="1535" y="685"/>
                      </a:lnTo>
                      <a:lnTo>
                        <a:pt x="1545" y="749"/>
                      </a:lnTo>
                      <a:lnTo>
                        <a:pt x="1551" y="817"/>
                      </a:lnTo>
                      <a:lnTo>
                        <a:pt x="1555" y="892"/>
                      </a:lnTo>
                      <a:lnTo>
                        <a:pt x="1573" y="900"/>
                      </a:lnTo>
                      <a:lnTo>
                        <a:pt x="1590" y="910"/>
                      </a:lnTo>
                      <a:lnTo>
                        <a:pt x="1605" y="922"/>
                      </a:lnTo>
                      <a:lnTo>
                        <a:pt x="1619" y="939"/>
                      </a:lnTo>
                      <a:lnTo>
                        <a:pt x="1632" y="957"/>
                      </a:lnTo>
                      <a:lnTo>
                        <a:pt x="1642" y="979"/>
                      </a:lnTo>
                      <a:lnTo>
                        <a:pt x="1651" y="1003"/>
                      </a:lnTo>
                      <a:lnTo>
                        <a:pt x="1657" y="1032"/>
                      </a:lnTo>
                      <a:lnTo>
                        <a:pt x="1661" y="1064"/>
                      </a:lnTo>
                      <a:lnTo>
                        <a:pt x="1662" y="1102"/>
                      </a:lnTo>
                      <a:lnTo>
                        <a:pt x="1660" y="1143"/>
                      </a:lnTo>
                      <a:lnTo>
                        <a:pt x="1655" y="1183"/>
                      </a:lnTo>
                      <a:lnTo>
                        <a:pt x="1648" y="1218"/>
                      </a:lnTo>
                      <a:lnTo>
                        <a:pt x="1638" y="1250"/>
                      </a:lnTo>
                      <a:lnTo>
                        <a:pt x="1625" y="1278"/>
                      </a:lnTo>
                      <a:lnTo>
                        <a:pt x="1611" y="1304"/>
                      </a:lnTo>
                      <a:lnTo>
                        <a:pt x="1595" y="1325"/>
                      </a:lnTo>
                      <a:lnTo>
                        <a:pt x="1577" y="1344"/>
                      </a:lnTo>
                      <a:lnTo>
                        <a:pt x="1558" y="1360"/>
                      </a:lnTo>
                      <a:lnTo>
                        <a:pt x="1537" y="1372"/>
                      </a:lnTo>
                      <a:lnTo>
                        <a:pt x="1515" y="1382"/>
                      </a:lnTo>
                      <a:lnTo>
                        <a:pt x="1493" y="1390"/>
                      </a:lnTo>
                      <a:lnTo>
                        <a:pt x="1471" y="1395"/>
                      </a:lnTo>
                      <a:lnTo>
                        <a:pt x="1445" y="1454"/>
                      </a:lnTo>
                      <a:lnTo>
                        <a:pt x="1416" y="1512"/>
                      </a:lnTo>
                      <a:lnTo>
                        <a:pt x="1385" y="1567"/>
                      </a:lnTo>
                      <a:lnTo>
                        <a:pt x="1350" y="1620"/>
                      </a:lnTo>
                      <a:lnTo>
                        <a:pt x="1313" y="1670"/>
                      </a:lnTo>
                      <a:lnTo>
                        <a:pt x="1273" y="1717"/>
                      </a:lnTo>
                      <a:lnTo>
                        <a:pt x="1231" y="1761"/>
                      </a:lnTo>
                      <a:lnTo>
                        <a:pt x="1187" y="1801"/>
                      </a:lnTo>
                      <a:lnTo>
                        <a:pt x="1141" y="1836"/>
                      </a:lnTo>
                      <a:lnTo>
                        <a:pt x="1092" y="1868"/>
                      </a:lnTo>
                      <a:lnTo>
                        <a:pt x="1042" y="1893"/>
                      </a:lnTo>
                      <a:lnTo>
                        <a:pt x="990" y="1915"/>
                      </a:lnTo>
                      <a:lnTo>
                        <a:pt x="937" y="1930"/>
                      </a:lnTo>
                      <a:lnTo>
                        <a:pt x="882" y="1939"/>
                      </a:lnTo>
                      <a:lnTo>
                        <a:pt x="825" y="1942"/>
                      </a:lnTo>
                      <a:lnTo>
                        <a:pt x="769" y="1939"/>
                      </a:lnTo>
                      <a:lnTo>
                        <a:pt x="714" y="1930"/>
                      </a:lnTo>
                      <a:lnTo>
                        <a:pt x="661" y="1915"/>
                      </a:lnTo>
                      <a:lnTo>
                        <a:pt x="608" y="1893"/>
                      </a:lnTo>
                      <a:lnTo>
                        <a:pt x="558" y="1867"/>
                      </a:lnTo>
                      <a:lnTo>
                        <a:pt x="510" y="1836"/>
                      </a:lnTo>
                      <a:lnTo>
                        <a:pt x="464" y="1800"/>
                      </a:lnTo>
                      <a:lnTo>
                        <a:pt x="419" y="1760"/>
                      </a:lnTo>
                      <a:lnTo>
                        <a:pt x="377" y="1716"/>
                      </a:lnTo>
                      <a:lnTo>
                        <a:pt x="337" y="1669"/>
                      </a:lnTo>
                      <a:lnTo>
                        <a:pt x="300" y="1618"/>
                      </a:lnTo>
                      <a:lnTo>
                        <a:pt x="266" y="1565"/>
                      </a:lnTo>
                      <a:lnTo>
                        <a:pt x="234" y="1510"/>
                      </a:lnTo>
                      <a:lnTo>
                        <a:pt x="205" y="1452"/>
                      </a:lnTo>
                      <a:lnTo>
                        <a:pt x="179" y="1392"/>
                      </a:lnTo>
                      <a:lnTo>
                        <a:pt x="156" y="1386"/>
                      </a:lnTo>
                      <a:lnTo>
                        <a:pt x="133" y="1376"/>
                      </a:lnTo>
                      <a:lnTo>
                        <a:pt x="111" y="1364"/>
                      </a:lnTo>
                      <a:lnTo>
                        <a:pt x="91" y="1349"/>
                      </a:lnTo>
                      <a:lnTo>
                        <a:pt x="72" y="1330"/>
                      </a:lnTo>
                      <a:lnTo>
                        <a:pt x="55" y="1309"/>
                      </a:lnTo>
                      <a:lnTo>
                        <a:pt x="39" y="1284"/>
                      </a:lnTo>
                      <a:lnTo>
                        <a:pt x="26" y="1254"/>
                      </a:lnTo>
                      <a:lnTo>
                        <a:pt x="15" y="1221"/>
                      </a:lnTo>
                      <a:lnTo>
                        <a:pt x="7" y="1184"/>
                      </a:lnTo>
                      <a:lnTo>
                        <a:pt x="2" y="1143"/>
                      </a:lnTo>
                      <a:lnTo>
                        <a:pt x="0" y="1104"/>
                      </a:lnTo>
                      <a:lnTo>
                        <a:pt x="1" y="1068"/>
                      </a:lnTo>
                      <a:lnTo>
                        <a:pt x="4" y="1038"/>
                      </a:lnTo>
                      <a:lnTo>
                        <a:pt x="9" y="1009"/>
                      </a:lnTo>
                      <a:lnTo>
                        <a:pt x="17" y="985"/>
                      </a:lnTo>
                      <a:lnTo>
                        <a:pt x="27" y="964"/>
                      </a:lnTo>
                      <a:lnTo>
                        <a:pt x="38" y="946"/>
                      </a:lnTo>
                      <a:lnTo>
                        <a:pt x="50" y="930"/>
                      </a:lnTo>
                      <a:lnTo>
                        <a:pt x="65" y="916"/>
                      </a:lnTo>
                      <a:lnTo>
                        <a:pt x="80" y="906"/>
                      </a:lnTo>
                      <a:lnTo>
                        <a:pt x="96" y="897"/>
                      </a:lnTo>
                      <a:lnTo>
                        <a:pt x="98" y="851"/>
                      </a:lnTo>
                      <a:lnTo>
                        <a:pt x="89" y="794"/>
                      </a:lnTo>
                      <a:lnTo>
                        <a:pt x="85" y="740"/>
                      </a:lnTo>
                      <a:lnTo>
                        <a:pt x="83" y="690"/>
                      </a:lnTo>
                      <a:lnTo>
                        <a:pt x="85" y="643"/>
                      </a:lnTo>
                      <a:lnTo>
                        <a:pt x="90" y="599"/>
                      </a:lnTo>
                      <a:lnTo>
                        <a:pt x="98" y="559"/>
                      </a:lnTo>
                      <a:lnTo>
                        <a:pt x="108" y="522"/>
                      </a:lnTo>
                      <a:lnTo>
                        <a:pt x="120" y="487"/>
                      </a:lnTo>
                      <a:lnTo>
                        <a:pt x="134" y="455"/>
                      </a:lnTo>
                      <a:lnTo>
                        <a:pt x="149" y="427"/>
                      </a:lnTo>
                      <a:lnTo>
                        <a:pt x="166" y="400"/>
                      </a:lnTo>
                      <a:lnTo>
                        <a:pt x="183" y="377"/>
                      </a:lnTo>
                      <a:lnTo>
                        <a:pt x="202" y="355"/>
                      </a:lnTo>
                      <a:lnTo>
                        <a:pt x="220" y="337"/>
                      </a:lnTo>
                      <a:lnTo>
                        <a:pt x="239" y="320"/>
                      </a:lnTo>
                      <a:lnTo>
                        <a:pt x="257" y="305"/>
                      </a:lnTo>
                      <a:lnTo>
                        <a:pt x="274" y="293"/>
                      </a:lnTo>
                      <a:lnTo>
                        <a:pt x="290" y="282"/>
                      </a:lnTo>
                      <a:lnTo>
                        <a:pt x="305" y="273"/>
                      </a:lnTo>
                      <a:lnTo>
                        <a:pt x="319" y="266"/>
                      </a:lnTo>
                      <a:lnTo>
                        <a:pt x="331" y="260"/>
                      </a:lnTo>
                      <a:lnTo>
                        <a:pt x="341" y="255"/>
                      </a:lnTo>
                      <a:lnTo>
                        <a:pt x="348" y="253"/>
                      </a:lnTo>
                      <a:lnTo>
                        <a:pt x="352" y="246"/>
                      </a:lnTo>
                      <a:lnTo>
                        <a:pt x="359" y="237"/>
                      </a:lnTo>
                      <a:lnTo>
                        <a:pt x="367" y="225"/>
                      </a:lnTo>
                      <a:lnTo>
                        <a:pt x="377" y="212"/>
                      </a:lnTo>
                      <a:lnTo>
                        <a:pt x="390" y="196"/>
                      </a:lnTo>
                      <a:lnTo>
                        <a:pt x="404" y="180"/>
                      </a:lnTo>
                      <a:lnTo>
                        <a:pt x="421" y="163"/>
                      </a:lnTo>
                      <a:lnTo>
                        <a:pt x="439" y="145"/>
                      </a:lnTo>
                      <a:lnTo>
                        <a:pt x="459" y="127"/>
                      </a:lnTo>
                      <a:lnTo>
                        <a:pt x="481" y="108"/>
                      </a:lnTo>
                      <a:lnTo>
                        <a:pt x="505" y="91"/>
                      </a:lnTo>
                      <a:lnTo>
                        <a:pt x="531" y="74"/>
                      </a:lnTo>
                      <a:lnTo>
                        <a:pt x="559" y="57"/>
                      </a:lnTo>
                      <a:lnTo>
                        <a:pt x="589" y="43"/>
                      </a:lnTo>
                      <a:lnTo>
                        <a:pt x="620" y="30"/>
                      </a:lnTo>
                      <a:lnTo>
                        <a:pt x="655" y="19"/>
                      </a:lnTo>
                      <a:lnTo>
                        <a:pt x="690" y="10"/>
                      </a:lnTo>
                      <a:lnTo>
                        <a:pt x="728" y="3"/>
                      </a:lnTo>
                      <a:lnTo>
                        <a:pt x="767" y="0"/>
                      </a:lnTo>
                      <a:lnTo>
                        <a:pt x="808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59" name="Freeform 23"/>
                <p:cNvSpPr>
                  <a:spLocks noEditPoints="1"/>
                </p:cNvSpPr>
                <p:nvPr/>
              </p:nvSpPr>
              <p:spPr bwMode="auto">
                <a:xfrm>
                  <a:off x="2664" y="4250"/>
                  <a:ext cx="83" cy="27"/>
                </a:xfrm>
                <a:custGeom>
                  <a:avLst/>
                  <a:gdLst>
                    <a:gd name="T0" fmla="*/ 613 w 916"/>
                    <a:gd name="T1" fmla="*/ 78 h 300"/>
                    <a:gd name="T2" fmla="*/ 561 w 916"/>
                    <a:gd name="T3" fmla="*/ 109 h 300"/>
                    <a:gd name="T4" fmla="*/ 554 w 916"/>
                    <a:gd name="T5" fmla="*/ 165 h 300"/>
                    <a:gd name="T6" fmla="*/ 579 w 916"/>
                    <a:gd name="T7" fmla="*/ 210 h 300"/>
                    <a:gd name="T8" fmla="*/ 665 w 916"/>
                    <a:gd name="T9" fmla="*/ 229 h 300"/>
                    <a:gd name="T10" fmla="*/ 787 w 916"/>
                    <a:gd name="T11" fmla="*/ 223 h 300"/>
                    <a:gd name="T12" fmla="*/ 839 w 916"/>
                    <a:gd name="T13" fmla="*/ 191 h 300"/>
                    <a:gd name="T14" fmla="*/ 846 w 916"/>
                    <a:gd name="T15" fmla="*/ 135 h 300"/>
                    <a:gd name="T16" fmla="*/ 820 w 916"/>
                    <a:gd name="T17" fmla="*/ 90 h 300"/>
                    <a:gd name="T18" fmla="*/ 734 w 916"/>
                    <a:gd name="T19" fmla="*/ 72 h 300"/>
                    <a:gd name="T20" fmla="*/ 153 w 916"/>
                    <a:gd name="T21" fmla="*/ 74 h 300"/>
                    <a:gd name="T22" fmla="*/ 85 w 916"/>
                    <a:gd name="T23" fmla="*/ 99 h 300"/>
                    <a:gd name="T24" fmla="*/ 70 w 916"/>
                    <a:gd name="T25" fmla="*/ 150 h 300"/>
                    <a:gd name="T26" fmla="*/ 85 w 916"/>
                    <a:gd name="T27" fmla="*/ 201 h 300"/>
                    <a:gd name="T28" fmla="*/ 153 w 916"/>
                    <a:gd name="T29" fmla="*/ 227 h 300"/>
                    <a:gd name="T30" fmla="*/ 280 w 916"/>
                    <a:gd name="T31" fmla="*/ 227 h 300"/>
                    <a:gd name="T32" fmla="*/ 348 w 916"/>
                    <a:gd name="T33" fmla="*/ 201 h 300"/>
                    <a:gd name="T34" fmla="*/ 363 w 916"/>
                    <a:gd name="T35" fmla="*/ 150 h 300"/>
                    <a:gd name="T36" fmla="*/ 348 w 916"/>
                    <a:gd name="T37" fmla="*/ 99 h 300"/>
                    <a:gd name="T38" fmla="*/ 280 w 916"/>
                    <a:gd name="T39" fmla="*/ 74 h 300"/>
                    <a:gd name="T40" fmla="*/ 234 w 916"/>
                    <a:gd name="T41" fmla="*/ 0 h 300"/>
                    <a:gd name="T42" fmla="*/ 321 w 916"/>
                    <a:gd name="T43" fmla="*/ 9 h 300"/>
                    <a:gd name="T44" fmla="*/ 400 w 916"/>
                    <a:gd name="T45" fmla="*/ 53 h 300"/>
                    <a:gd name="T46" fmla="*/ 574 w 916"/>
                    <a:gd name="T47" fmla="*/ 17 h 300"/>
                    <a:gd name="T48" fmla="*/ 662 w 916"/>
                    <a:gd name="T49" fmla="*/ 1 h 300"/>
                    <a:gd name="T50" fmla="*/ 732 w 916"/>
                    <a:gd name="T51" fmla="*/ 0 h 300"/>
                    <a:gd name="T52" fmla="*/ 806 w 916"/>
                    <a:gd name="T53" fmla="*/ 10 h 300"/>
                    <a:gd name="T54" fmla="*/ 875 w 916"/>
                    <a:gd name="T55" fmla="*/ 45 h 300"/>
                    <a:gd name="T56" fmla="*/ 914 w 916"/>
                    <a:gd name="T57" fmla="*/ 123 h 300"/>
                    <a:gd name="T58" fmla="*/ 900 w 916"/>
                    <a:gd name="T59" fmla="*/ 223 h 300"/>
                    <a:gd name="T60" fmla="*/ 843 w 916"/>
                    <a:gd name="T61" fmla="*/ 277 h 300"/>
                    <a:gd name="T62" fmla="*/ 768 w 916"/>
                    <a:gd name="T63" fmla="*/ 297 h 300"/>
                    <a:gd name="T64" fmla="*/ 699 w 916"/>
                    <a:gd name="T65" fmla="*/ 300 h 300"/>
                    <a:gd name="T66" fmla="*/ 632 w 916"/>
                    <a:gd name="T67" fmla="*/ 297 h 300"/>
                    <a:gd name="T68" fmla="*/ 557 w 916"/>
                    <a:gd name="T69" fmla="*/ 277 h 300"/>
                    <a:gd name="T70" fmla="*/ 500 w 916"/>
                    <a:gd name="T71" fmla="*/ 224 h 300"/>
                    <a:gd name="T72" fmla="*/ 485 w 916"/>
                    <a:gd name="T73" fmla="*/ 137 h 300"/>
                    <a:gd name="T74" fmla="*/ 432 w 916"/>
                    <a:gd name="T75" fmla="*/ 150 h 300"/>
                    <a:gd name="T76" fmla="*/ 405 w 916"/>
                    <a:gd name="T77" fmla="*/ 241 h 300"/>
                    <a:gd name="T78" fmla="*/ 342 w 916"/>
                    <a:gd name="T79" fmla="*/ 284 h 300"/>
                    <a:gd name="T80" fmla="*/ 266 w 916"/>
                    <a:gd name="T81" fmla="*/ 298 h 300"/>
                    <a:gd name="T82" fmla="*/ 201 w 916"/>
                    <a:gd name="T83" fmla="*/ 299 h 300"/>
                    <a:gd name="T84" fmla="*/ 129 w 916"/>
                    <a:gd name="T85" fmla="*/ 294 h 300"/>
                    <a:gd name="T86" fmla="*/ 57 w 916"/>
                    <a:gd name="T87" fmla="*/ 267 h 300"/>
                    <a:gd name="T88" fmla="*/ 7 w 916"/>
                    <a:gd name="T89" fmla="*/ 202 h 300"/>
                    <a:gd name="T90" fmla="*/ 7 w 916"/>
                    <a:gd name="T91" fmla="*/ 98 h 300"/>
                    <a:gd name="T92" fmla="*/ 57 w 916"/>
                    <a:gd name="T93" fmla="*/ 33 h 300"/>
                    <a:gd name="T94" fmla="*/ 129 w 916"/>
                    <a:gd name="T95" fmla="*/ 6 h 300"/>
                    <a:gd name="T96" fmla="*/ 201 w 916"/>
                    <a:gd name="T97" fmla="*/ 0 h 3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916" h="300">
                      <a:moveTo>
                        <a:pt x="699" y="71"/>
                      </a:moveTo>
                      <a:lnTo>
                        <a:pt x="665" y="72"/>
                      </a:lnTo>
                      <a:lnTo>
                        <a:pt x="636" y="74"/>
                      </a:lnTo>
                      <a:lnTo>
                        <a:pt x="613" y="78"/>
                      </a:lnTo>
                      <a:lnTo>
                        <a:pt x="594" y="83"/>
                      </a:lnTo>
                      <a:lnTo>
                        <a:pt x="579" y="90"/>
                      </a:lnTo>
                      <a:lnTo>
                        <a:pt x="569" y="99"/>
                      </a:lnTo>
                      <a:lnTo>
                        <a:pt x="561" y="109"/>
                      </a:lnTo>
                      <a:lnTo>
                        <a:pt x="556" y="122"/>
                      </a:lnTo>
                      <a:lnTo>
                        <a:pt x="554" y="135"/>
                      </a:lnTo>
                      <a:lnTo>
                        <a:pt x="553" y="150"/>
                      </a:lnTo>
                      <a:lnTo>
                        <a:pt x="554" y="165"/>
                      </a:lnTo>
                      <a:lnTo>
                        <a:pt x="556" y="179"/>
                      </a:lnTo>
                      <a:lnTo>
                        <a:pt x="561" y="191"/>
                      </a:lnTo>
                      <a:lnTo>
                        <a:pt x="569" y="201"/>
                      </a:lnTo>
                      <a:lnTo>
                        <a:pt x="579" y="210"/>
                      </a:lnTo>
                      <a:lnTo>
                        <a:pt x="594" y="216"/>
                      </a:lnTo>
                      <a:lnTo>
                        <a:pt x="613" y="223"/>
                      </a:lnTo>
                      <a:lnTo>
                        <a:pt x="636" y="227"/>
                      </a:lnTo>
                      <a:lnTo>
                        <a:pt x="665" y="229"/>
                      </a:lnTo>
                      <a:lnTo>
                        <a:pt x="699" y="230"/>
                      </a:lnTo>
                      <a:lnTo>
                        <a:pt x="734" y="229"/>
                      </a:lnTo>
                      <a:lnTo>
                        <a:pt x="763" y="227"/>
                      </a:lnTo>
                      <a:lnTo>
                        <a:pt x="787" y="223"/>
                      </a:lnTo>
                      <a:lnTo>
                        <a:pt x="805" y="216"/>
                      </a:lnTo>
                      <a:lnTo>
                        <a:pt x="820" y="210"/>
                      </a:lnTo>
                      <a:lnTo>
                        <a:pt x="831" y="201"/>
                      </a:lnTo>
                      <a:lnTo>
                        <a:pt x="839" y="191"/>
                      </a:lnTo>
                      <a:lnTo>
                        <a:pt x="843" y="179"/>
                      </a:lnTo>
                      <a:lnTo>
                        <a:pt x="846" y="165"/>
                      </a:lnTo>
                      <a:lnTo>
                        <a:pt x="847" y="150"/>
                      </a:lnTo>
                      <a:lnTo>
                        <a:pt x="846" y="135"/>
                      </a:lnTo>
                      <a:lnTo>
                        <a:pt x="843" y="122"/>
                      </a:lnTo>
                      <a:lnTo>
                        <a:pt x="839" y="109"/>
                      </a:lnTo>
                      <a:lnTo>
                        <a:pt x="831" y="99"/>
                      </a:lnTo>
                      <a:lnTo>
                        <a:pt x="820" y="90"/>
                      </a:lnTo>
                      <a:lnTo>
                        <a:pt x="805" y="83"/>
                      </a:lnTo>
                      <a:lnTo>
                        <a:pt x="787" y="78"/>
                      </a:lnTo>
                      <a:lnTo>
                        <a:pt x="763" y="74"/>
                      </a:lnTo>
                      <a:lnTo>
                        <a:pt x="734" y="72"/>
                      </a:lnTo>
                      <a:lnTo>
                        <a:pt x="699" y="71"/>
                      </a:lnTo>
                      <a:close/>
                      <a:moveTo>
                        <a:pt x="216" y="71"/>
                      </a:moveTo>
                      <a:lnTo>
                        <a:pt x="182" y="72"/>
                      </a:lnTo>
                      <a:lnTo>
                        <a:pt x="153" y="74"/>
                      </a:lnTo>
                      <a:lnTo>
                        <a:pt x="130" y="78"/>
                      </a:lnTo>
                      <a:lnTo>
                        <a:pt x="111" y="83"/>
                      </a:lnTo>
                      <a:lnTo>
                        <a:pt x="96" y="90"/>
                      </a:lnTo>
                      <a:lnTo>
                        <a:pt x="85" y="99"/>
                      </a:lnTo>
                      <a:lnTo>
                        <a:pt x="78" y="109"/>
                      </a:lnTo>
                      <a:lnTo>
                        <a:pt x="73" y="122"/>
                      </a:lnTo>
                      <a:lnTo>
                        <a:pt x="70" y="135"/>
                      </a:lnTo>
                      <a:lnTo>
                        <a:pt x="70" y="150"/>
                      </a:lnTo>
                      <a:lnTo>
                        <a:pt x="70" y="165"/>
                      </a:lnTo>
                      <a:lnTo>
                        <a:pt x="73" y="179"/>
                      </a:lnTo>
                      <a:lnTo>
                        <a:pt x="78" y="191"/>
                      </a:lnTo>
                      <a:lnTo>
                        <a:pt x="85" y="201"/>
                      </a:lnTo>
                      <a:lnTo>
                        <a:pt x="96" y="210"/>
                      </a:lnTo>
                      <a:lnTo>
                        <a:pt x="111" y="216"/>
                      </a:lnTo>
                      <a:lnTo>
                        <a:pt x="130" y="223"/>
                      </a:lnTo>
                      <a:lnTo>
                        <a:pt x="153" y="227"/>
                      </a:lnTo>
                      <a:lnTo>
                        <a:pt x="182" y="229"/>
                      </a:lnTo>
                      <a:lnTo>
                        <a:pt x="216" y="230"/>
                      </a:lnTo>
                      <a:lnTo>
                        <a:pt x="250" y="229"/>
                      </a:lnTo>
                      <a:lnTo>
                        <a:pt x="280" y="227"/>
                      </a:lnTo>
                      <a:lnTo>
                        <a:pt x="304" y="223"/>
                      </a:lnTo>
                      <a:lnTo>
                        <a:pt x="322" y="216"/>
                      </a:lnTo>
                      <a:lnTo>
                        <a:pt x="337" y="210"/>
                      </a:lnTo>
                      <a:lnTo>
                        <a:pt x="348" y="201"/>
                      </a:lnTo>
                      <a:lnTo>
                        <a:pt x="355" y="191"/>
                      </a:lnTo>
                      <a:lnTo>
                        <a:pt x="360" y="179"/>
                      </a:lnTo>
                      <a:lnTo>
                        <a:pt x="363" y="165"/>
                      </a:lnTo>
                      <a:lnTo>
                        <a:pt x="363" y="150"/>
                      </a:lnTo>
                      <a:lnTo>
                        <a:pt x="363" y="135"/>
                      </a:lnTo>
                      <a:lnTo>
                        <a:pt x="360" y="122"/>
                      </a:lnTo>
                      <a:lnTo>
                        <a:pt x="355" y="109"/>
                      </a:lnTo>
                      <a:lnTo>
                        <a:pt x="348" y="99"/>
                      </a:lnTo>
                      <a:lnTo>
                        <a:pt x="337" y="90"/>
                      </a:lnTo>
                      <a:lnTo>
                        <a:pt x="322" y="83"/>
                      </a:lnTo>
                      <a:lnTo>
                        <a:pt x="304" y="78"/>
                      </a:lnTo>
                      <a:lnTo>
                        <a:pt x="280" y="74"/>
                      </a:lnTo>
                      <a:lnTo>
                        <a:pt x="250" y="72"/>
                      </a:lnTo>
                      <a:lnTo>
                        <a:pt x="216" y="71"/>
                      </a:lnTo>
                      <a:close/>
                      <a:moveTo>
                        <a:pt x="216" y="0"/>
                      </a:moveTo>
                      <a:lnTo>
                        <a:pt x="234" y="0"/>
                      </a:lnTo>
                      <a:lnTo>
                        <a:pt x="254" y="1"/>
                      </a:lnTo>
                      <a:lnTo>
                        <a:pt x="276" y="2"/>
                      </a:lnTo>
                      <a:lnTo>
                        <a:pt x="298" y="5"/>
                      </a:lnTo>
                      <a:lnTo>
                        <a:pt x="321" y="9"/>
                      </a:lnTo>
                      <a:lnTo>
                        <a:pt x="343" y="17"/>
                      </a:lnTo>
                      <a:lnTo>
                        <a:pt x="364" y="26"/>
                      </a:lnTo>
                      <a:lnTo>
                        <a:pt x="383" y="37"/>
                      </a:lnTo>
                      <a:lnTo>
                        <a:pt x="400" y="53"/>
                      </a:lnTo>
                      <a:lnTo>
                        <a:pt x="516" y="53"/>
                      </a:lnTo>
                      <a:lnTo>
                        <a:pt x="533" y="37"/>
                      </a:lnTo>
                      <a:lnTo>
                        <a:pt x="553" y="26"/>
                      </a:lnTo>
                      <a:lnTo>
                        <a:pt x="574" y="17"/>
                      </a:lnTo>
                      <a:lnTo>
                        <a:pt x="596" y="9"/>
                      </a:lnTo>
                      <a:lnTo>
                        <a:pt x="618" y="5"/>
                      </a:lnTo>
                      <a:lnTo>
                        <a:pt x="640" y="2"/>
                      </a:lnTo>
                      <a:lnTo>
                        <a:pt x="662" y="1"/>
                      </a:lnTo>
                      <a:lnTo>
                        <a:pt x="682" y="0"/>
                      </a:lnTo>
                      <a:lnTo>
                        <a:pt x="699" y="0"/>
                      </a:lnTo>
                      <a:lnTo>
                        <a:pt x="715" y="0"/>
                      </a:lnTo>
                      <a:lnTo>
                        <a:pt x="732" y="0"/>
                      </a:lnTo>
                      <a:lnTo>
                        <a:pt x="749" y="1"/>
                      </a:lnTo>
                      <a:lnTo>
                        <a:pt x="768" y="3"/>
                      </a:lnTo>
                      <a:lnTo>
                        <a:pt x="787" y="6"/>
                      </a:lnTo>
                      <a:lnTo>
                        <a:pt x="806" y="10"/>
                      </a:lnTo>
                      <a:lnTo>
                        <a:pt x="825" y="16"/>
                      </a:lnTo>
                      <a:lnTo>
                        <a:pt x="843" y="24"/>
                      </a:lnTo>
                      <a:lnTo>
                        <a:pt x="860" y="33"/>
                      </a:lnTo>
                      <a:lnTo>
                        <a:pt x="875" y="45"/>
                      </a:lnTo>
                      <a:lnTo>
                        <a:pt x="889" y="59"/>
                      </a:lnTo>
                      <a:lnTo>
                        <a:pt x="900" y="77"/>
                      </a:lnTo>
                      <a:lnTo>
                        <a:pt x="908" y="98"/>
                      </a:lnTo>
                      <a:lnTo>
                        <a:pt x="914" y="123"/>
                      </a:lnTo>
                      <a:lnTo>
                        <a:pt x="916" y="150"/>
                      </a:lnTo>
                      <a:lnTo>
                        <a:pt x="914" y="178"/>
                      </a:lnTo>
                      <a:lnTo>
                        <a:pt x="908" y="202"/>
                      </a:lnTo>
                      <a:lnTo>
                        <a:pt x="900" y="223"/>
                      </a:lnTo>
                      <a:lnTo>
                        <a:pt x="889" y="241"/>
                      </a:lnTo>
                      <a:lnTo>
                        <a:pt x="875" y="255"/>
                      </a:lnTo>
                      <a:lnTo>
                        <a:pt x="860" y="267"/>
                      </a:lnTo>
                      <a:lnTo>
                        <a:pt x="843" y="277"/>
                      </a:lnTo>
                      <a:lnTo>
                        <a:pt x="825" y="285"/>
                      </a:lnTo>
                      <a:lnTo>
                        <a:pt x="806" y="290"/>
                      </a:lnTo>
                      <a:lnTo>
                        <a:pt x="787" y="294"/>
                      </a:lnTo>
                      <a:lnTo>
                        <a:pt x="768" y="297"/>
                      </a:lnTo>
                      <a:lnTo>
                        <a:pt x="749" y="298"/>
                      </a:lnTo>
                      <a:lnTo>
                        <a:pt x="732" y="299"/>
                      </a:lnTo>
                      <a:lnTo>
                        <a:pt x="715" y="299"/>
                      </a:lnTo>
                      <a:lnTo>
                        <a:pt x="699" y="300"/>
                      </a:lnTo>
                      <a:lnTo>
                        <a:pt x="685" y="299"/>
                      </a:lnTo>
                      <a:lnTo>
                        <a:pt x="668" y="299"/>
                      </a:lnTo>
                      <a:lnTo>
                        <a:pt x="650" y="298"/>
                      </a:lnTo>
                      <a:lnTo>
                        <a:pt x="632" y="297"/>
                      </a:lnTo>
                      <a:lnTo>
                        <a:pt x="613" y="294"/>
                      </a:lnTo>
                      <a:lnTo>
                        <a:pt x="593" y="290"/>
                      </a:lnTo>
                      <a:lnTo>
                        <a:pt x="575" y="285"/>
                      </a:lnTo>
                      <a:lnTo>
                        <a:pt x="557" y="277"/>
                      </a:lnTo>
                      <a:lnTo>
                        <a:pt x="540" y="267"/>
                      </a:lnTo>
                      <a:lnTo>
                        <a:pt x="524" y="255"/>
                      </a:lnTo>
                      <a:lnTo>
                        <a:pt x="511" y="241"/>
                      </a:lnTo>
                      <a:lnTo>
                        <a:pt x="500" y="224"/>
                      </a:lnTo>
                      <a:lnTo>
                        <a:pt x="491" y="202"/>
                      </a:lnTo>
                      <a:lnTo>
                        <a:pt x="486" y="179"/>
                      </a:lnTo>
                      <a:lnTo>
                        <a:pt x="484" y="150"/>
                      </a:lnTo>
                      <a:lnTo>
                        <a:pt x="485" y="137"/>
                      </a:lnTo>
                      <a:lnTo>
                        <a:pt x="486" y="125"/>
                      </a:lnTo>
                      <a:lnTo>
                        <a:pt x="430" y="125"/>
                      </a:lnTo>
                      <a:lnTo>
                        <a:pt x="432" y="137"/>
                      </a:lnTo>
                      <a:lnTo>
                        <a:pt x="432" y="150"/>
                      </a:lnTo>
                      <a:lnTo>
                        <a:pt x="430" y="179"/>
                      </a:lnTo>
                      <a:lnTo>
                        <a:pt x="425" y="202"/>
                      </a:lnTo>
                      <a:lnTo>
                        <a:pt x="416" y="224"/>
                      </a:lnTo>
                      <a:lnTo>
                        <a:pt x="405" y="241"/>
                      </a:lnTo>
                      <a:lnTo>
                        <a:pt x="392" y="255"/>
                      </a:lnTo>
                      <a:lnTo>
                        <a:pt x="377" y="267"/>
                      </a:lnTo>
                      <a:lnTo>
                        <a:pt x="360" y="277"/>
                      </a:lnTo>
                      <a:lnTo>
                        <a:pt x="342" y="284"/>
                      </a:lnTo>
                      <a:lnTo>
                        <a:pt x="323" y="290"/>
                      </a:lnTo>
                      <a:lnTo>
                        <a:pt x="304" y="294"/>
                      </a:lnTo>
                      <a:lnTo>
                        <a:pt x="285" y="296"/>
                      </a:lnTo>
                      <a:lnTo>
                        <a:pt x="266" y="298"/>
                      </a:lnTo>
                      <a:lnTo>
                        <a:pt x="248" y="299"/>
                      </a:lnTo>
                      <a:lnTo>
                        <a:pt x="231" y="299"/>
                      </a:lnTo>
                      <a:lnTo>
                        <a:pt x="216" y="299"/>
                      </a:lnTo>
                      <a:lnTo>
                        <a:pt x="201" y="299"/>
                      </a:lnTo>
                      <a:lnTo>
                        <a:pt x="185" y="299"/>
                      </a:lnTo>
                      <a:lnTo>
                        <a:pt x="167" y="298"/>
                      </a:lnTo>
                      <a:lnTo>
                        <a:pt x="148" y="296"/>
                      </a:lnTo>
                      <a:lnTo>
                        <a:pt x="129" y="294"/>
                      </a:lnTo>
                      <a:lnTo>
                        <a:pt x="110" y="290"/>
                      </a:lnTo>
                      <a:lnTo>
                        <a:pt x="91" y="284"/>
                      </a:lnTo>
                      <a:lnTo>
                        <a:pt x="73" y="277"/>
                      </a:lnTo>
                      <a:lnTo>
                        <a:pt x="57" y="267"/>
                      </a:lnTo>
                      <a:lnTo>
                        <a:pt x="41" y="255"/>
                      </a:lnTo>
                      <a:lnTo>
                        <a:pt x="27" y="240"/>
                      </a:lnTo>
                      <a:lnTo>
                        <a:pt x="16" y="223"/>
                      </a:lnTo>
                      <a:lnTo>
                        <a:pt x="7" y="202"/>
                      </a:lnTo>
                      <a:lnTo>
                        <a:pt x="2" y="178"/>
                      </a:lnTo>
                      <a:lnTo>
                        <a:pt x="0" y="150"/>
                      </a:lnTo>
                      <a:lnTo>
                        <a:pt x="2" y="122"/>
                      </a:lnTo>
                      <a:lnTo>
                        <a:pt x="7" y="98"/>
                      </a:lnTo>
                      <a:lnTo>
                        <a:pt x="16" y="77"/>
                      </a:lnTo>
                      <a:lnTo>
                        <a:pt x="27" y="59"/>
                      </a:lnTo>
                      <a:lnTo>
                        <a:pt x="41" y="45"/>
                      </a:lnTo>
                      <a:lnTo>
                        <a:pt x="57" y="33"/>
                      </a:lnTo>
                      <a:lnTo>
                        <a:pt x="73" y="23"/>
                      </a:lnTo>
                      <a:lnTo>
                        <a:pt x="91" y="16"/>
                      </a:lnTo>
                      <a:lnTo>
                        <a:pt x="110" y="10"/>
                      </a:lnTo>
                      <a:lnTo>
                        <a:pt x="129" y="6"/>
                      </a:lnTo>
                      <a:lnTo>
                        <a:pt x="148" y="3"/>
                      </a:lnTo>
                      <a:lnTo>
                        <a:pt x="167" y="1"/>
                      </a:lnTo>
                      <a:lnTo>
                        <a:pt x="185" y="0"/>
                      </a:lnTo>
                      <a:lnTo>
                        <a:pt x="201" y="0"/>
                      </a:lnTo>
                      <a:lnTo>
                        <a:pt x="216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0" name="Freeform 24"/>
                <p:cNvSpPr>
                  <a:spLocks noEditPoints="1"/>
                </p:cNvSpPr>
                <p:nvPr/>
              </p:nvSpPr>
              <p:spPr bwMode="auto">
                <a:xfrm>
                  <a:off x="2597" y="4335"/>
                  <a:ext cx="217" cy="124"/>
                </a:xfrm>
                <a:custGeom>
                  <a:avLst/>
                  <a:gdLst>
                    <a:gd name="T0" fmla="*/ 1796 w 2393"/>
                    <a:gd name="T1" fmla="*/ 704 h 1360"/>
                    <a:gd name="T2" fmla="*/ 1761 w 2393"/>
                    <a:gd name="T3" fmla="*/ 720 h 1360"/>
                    <a:gd name="T4" fmla="*/ 1590 w 2393"/>
                    <a:gd name="T5" fmla="*/ 904 h 1360"/>
                    <a:gd name="T6" fmla="*/ 1882 w 2393"/>
                    <a:gd name="T7" fmla="*/ 733 h 1360"/>
                    <a:gd name="T8" fmla="*/ 1851 w 2393"/>
                    <a:gd name="T9" fmla="*/ 709 h 1360"/>
                    <a:gd name="T10" fmla="*/ 1814 w 2393"/>
                    <a:gd name="T11" fmla="*/ 702 h 1360"/>
                    <a:gd name="T12" fmla="*/ 1831 w 2393"/>
                    <a:gd name="T13" fmla="*/ 20 h 1360"/>
                    <a:gd name="T14" fmla="*/ 1950 w 2393"/>
                    <a:gd name="T15" fmla="*/ 61 h 1360"/>
                    <a:gd name="T16" fmla="*/ 2057 w 2393"/>
                    <a:gd name="T17" fmla="*/ 121 h 1360"/>
                    <a:gd name="T18" fmla="*/ 2154 w 2393"/>
                    <a:gd name="T19" fmla="*/ 196 h 1360"/>
                    <a:gd name="T20" fmla="*/ 2235 w 2393"/>
                    <a:gd name="T21" fmla="*/ 286 h 1360"/>
                    <a:gd name="T22" fmla="*/ 2301 w 2393"/>
                    <a:gd name="T23" fmla="*/ 388 h 1360"/>
                    <a:gd name="T24" fmla="*/ 2352 w 2393"/>
                    <a:gd name="T25" fmla="*/ 501 h 1360"/>
                    <a:gd name="T26" fmla="*/ 2382 w 2393"/>
                    <a:gd name="T27" fmla="*/ 622 h 1360"/>
                    <a:gd name="T28" fmla="*/ 2393 w 2393"/>
                    <a:gd name="T29" fmla="*/ 748 h 1360"/>
                    <a:gd name="T30" fmla="*/ 2390 w 2393"/>
                    <a:gd name="T31" fmla="*/ 1230 h 1360"/>
                    <a:gd name="T32" fmla="*/ 2370 w 2393"/>
                    <a:gd name="T33" fmla="*/ 1282 h 1360"/>
                    <a:gd name="T34" fmla="*/ 2335 w 2393"/>
                    <a:gd name="T35" fmla="*/ 1324 h 1360"/>
                    <a:gd name="T36" fmla="*/ 2286 w 2393"/>
                    <a:gd name="T37" fmla="*/ 1351 h 1360"/>
                    <a:gd name="T38" fmla="*/ 2230 w 2393"/>
                    <a:gd name="T39" fmla="*/ 1360 h 1360"/>
                    <a:gd name="T40" fmla="*/ 129 w 2393"/>
                    <a:gd name="T41" fmla="*/ 1358 h 1360"/>
                    <a:gd name="T42" fmla="*/ 77 w 2393"/>
                    <a:gd name="T43" fmla="*/ 1339 h 1360"/>
                    <a:gd name="T44" fmla="*/ 36 w 2393"/>
                    <a:gd name="T45" fmla="*/ 1304 h 1360"/>
                    <a:gd name="T46" fmla="*/ 10 w 2393"/>
                    <a:gd name="T47" fmla="*/ 1256 h 1360"/>
                    <a:gd name="T48" fmla="*/ 0 w 2393"/>
                    <a:gd name="T49" fmla="*/ 1200 h 1360"/>
                    <a:gd name="T50" fmla="*/ 3 w 2393"/>
                    <a:gd name="T51" fmla="*/ 684 h 1360"/>
                    <a:gd name="T52" fmla="*/ 23 w 2393"/>
                    <a:gd name="T53" fmla="*/ 561 h 1360"/>
                    <a:gd name="T54" fmla="*/ 63 w 2393"/>
                    <a:gd name="T55" fmla="*/ 443 h 1360"/>
                    <a:gd name="T56" fmla="*/ 122 w 2393"/>
                    <a:gd name="T57" fmla="*/ 336 h 1360"/>
                    <a:gd name="T58" fmla="*/ 195 w 2393"/>
                    <a:gd name="T59" fmla="*/ 240 h 1360"/>
                    <a:gd name="T60" fmla="*/ 283 w 2393"/>
                    <a:gd name="T61" fmla="*/ 157 h 1360"/>
                    <a:gd name="T62" fmla="*/ 385 w 2393"/>
                    <a:gd name="T63" fmla="*/ 89 h 1360"/>
                    <a:gd name="T64" fmla="*/ 498 w 2393"/>
                    <a:gd name="T65" fmla="*/ 38 h 1360"/>
                    <a:gd name="T66" fmla="*/ 640 w 2393"/>
                    <a:gd name="T67" fmla="*/ 0 h 1360"/>
                    <a:gd name="T68" fmla="*/ 1748 w 2393"/>
                    <a:gd name="T69" fmla="*/ 0 h 13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2393" h="1360">
                      <a:moveTo>
                        <a:pt x="1814" y="702"/>
                      </a:moveTo>
                      <a:lnTo>
                        <a:pt x="1796" y="704"/>
                      </a:lnTo>
                      <a:lnTo>
                        <a:pt x="1778" y="709"/>
                      </a:lnTo>
                      <a:lnTo>
                        <a:pt x="1761" y="720"/>
                      </a:lnTo>
                      <a:lnTo>
                        <a:pt x="1746" y="733"/>
                      </a:lnTo>
                      <a:lnTo>
                        <a:pt x="1590" y="904"/>
                      </a:lnTo>
                      <a:lnTo>
                        <a:pt x="2038" y="904"/>
                      </a:lnTo>
                      <a:lnTo>
                        <a:pt x="1882" y="733"/>
                      </a:lnTo>
                      <a:lnTo>
                        <a:pt x="1867" y="719"/>
                      </a:lnTo>
                      <a:lnTo>
                        <a:pt x="1851" y="709"/>
                      </a:lnTo>
                      <a:lnTo>
                        <a:pt x="1833" y="703"/>
                      </a:lnTo>
                      <a:lnTo>
                        <a:pt x="1814" y="702"/>
                      </a:lnTo>
                      <a:close/>
                      <a:moveTo>
                        <a:pt x="1748" y="0"/>
                      </a:moveTo>
                      <a:lnTo>
                        <a:pt x="1831" y="20"/>
                      </a:lnTo>
                      <a:lnTo>
                        <a:pt x="1892" y="38"/>
                      </a:lnTo>
                      <a:lnTo>
                        <a:pt x="1950" y="61"/>
                      </a:lnTo>
                      <a:lnTo>
                        <a:pt x="2005" y="88"/>
                      </a:lnTo>
                      <a:lnTo>
                        <a:pt x="2057" y="121"/>
                      </a:lnTo>
                      <a:lnTo>
                        <a:pt x="2107" y="157"/>
                      </a:lnTo>
                      <a:lnTo>
                        <a:pt x="2154" y="196"/>
                      </a:lnTo>
                      <a:lnTo>
                        <a:pt x="2196" y="239"/>
                      </a:lnTo>
                      <a:lnTo>
                        <a:pt x="2235" y="286"/>
                      </a:lnTo>
                      <a:lnTo>
                        <a:pt x="2270" y="336"/>
                      </a:lnTo>
                      <a:lnTo>
                        <a:pt x="2301" y="388"/>
                      </a:lnTo>
                      <a:lnTo>
                        <a:pt x="2328" y="443"/>
                      </a:lnTo>
                      <a:lnTo>
                        <a:pt x="2352" y="501"/>
                      </a:lnTo>
                      <a:lnTo>
                        <a:pt x="2369" y="561"/>
                      </a:lnTo>
                      <a:lnTo>
                        <a:pt x="2382" y="622"/>
                      </a:lnTo>
                      <a:lnTo>
                        <a:pt x="2390" y="684"/>
                      </a:lnTo>
                      <a:lnTo>
                        <a:pt x="2393" y="748"/>
                      </a:lnTo>
                      <a:lnTo>
                        <a:pt x="2393" y="1200"/>
                      </a:lnTo>
                      <a:lnTo>
                        <a:pt x="2390" y="1230"/>
                      </a:lnTo>
                      <a:lnTo>
                        <a:pt x="2383" y="1256"/>
                      </a:lnTo>
                      <a:lnTo>
                        <a:pt x="2370" y="1282"/>
                      </a:lnTo>
                      <a:lnTo>
                        <a:pt x="2354" y="1304"/>
                      </a:lnTo>
                      <a:lnTo>
                        <a:pt x="2335" y="1324"/>
                      </a:lnTo>
                      <a:lnTo>
                        <a:pt x="2311" y="1339"/>
                      </a:lnTo>
                      <a:lnTo>
                        <a:pt x="2286" y="1351"/>
                      </a:lnTo>
                      <a:lnTo>
                        <a:pt x="2259" y="1358"/>
                      </a:lnTo>
                      <a:lnTo>
                        <a:pt x="2230" y="1360"/>
                      </a:lnTo>
                      <a:lnTo>
                        <a:pt x="157" y="1360"/>
                      </a:lnTo>
                      <a:lnTo>
                        <a:pt x="129" y="1358"/>
                      </a:lnTo>
                      <a:lnTo>
                        <a:pt x="101" y="1351"/>
                      </a:lnTo>
                      <a:lnTo>
                        <a:pt x="77" y="1339"/>
                      </a:lnTo>
                      <a:lnTo>
                        <a:pt x="55" y="1324"/>
                      </a:lnTo>
                      <a:lnTo>
                        <a:pt x="36" y="1304"/>
                      </a:lnTo>
                      <a:lnTo>
                        <a:pt x="21" y="1282"/>
                      </a:lnTo>
                      <a:lnTo>
                        <a:pt x="10" y="1256"/>
                      </a:lnTo>
                      <a:lnTo>
                        <a:pt x="3" y="1230"/>
                      </a:lnTo>
                      <a:lnTo>
                        <a:pt x="0" y="1200"/>
                      </a:lnTo>
                      <a:lnTo>
                        <a:pt x="0" y="748"/>
                      </a:lnTo>
                      <a:lnTo>
                        <a:pt x="3" y="684"/>
                      </a:lnTo>
                      <a:lnTo>
                        <a:pt x="11" y="622"/>
                      </a:lnTo>
                      <a:lnTo>
                        <a:pt x="23" y="561"/>
                      </a:lnTo>
                      <a:lnTo>
                        <a:pt x="41" y="501"/>
                      </a:lnTo>
                      <a:lnTo>
                        <a:pt x="63" y="443"/>
                      </a:lnTo>
                      <a:lnTo>
                        <a:pt x="90" y="389"/>
                      </a:lnTo>
                      <a:lnTo>
                        <a:pt x="122" y="336"/>
                      </a:lnTo>
                      <a:lnTo>
                        <a:pt x="156" y="286"/>
                      </a:lnTo>
                      <a:lnTo>
                        <a:pt x="195" y="240"/>
                      </a:lnTo>
                      <a:lnTo>
                        <a:pt x="237" y="196"/>
                      </a:lnTo>
                      <a:lnTo>
                        <a:pt x="283" y="157"/>
                      </a:lnTo>
                      <a:lnTo>
                        <a:pt x="332" y="121"/>
                      </a:lnTo>
                      <a:lnTo>
                        <a:pt x="385" y="89"/>
                      </a:lnTo>
                      <a:lnTo>
                        <a:pt x="440" y="62"/>
                      </a:lnTo>
                      <a:lnTo>
                        <a:pt x="498" y="38"/>
                      </a:lnTo>
                      <a:lnTo>
                        <a:pt x="559" y="20"/>
                      </a:lnTo>
                      <a:lnTo>
                        <a:pt x="640" y="0"/>
                      </a:lnTo>
                      <a:lnTo>
                        <a:pt x="1193" y="1280"/>
                      </a:lnTo>
                      <a:lnTo>
                        <a:pt x="1748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1" name="Freeform 25"/>
                <p:cNvSpPr>
                  <a:spLocks/>
                </p:cNvSpPr>
                <p:nvPr/>
              </p:nvSpPr>
              <p:spPr bwMode="auto">
                <a:xfrm>
                  <a:off x="2689" y="4347"/>
                  <a:ext cx="34" cy="83"/>
                </a:xfrm>
                <a:custGeom>
                  <a:avLst/>
                  <a:gdLst>
                    <a:gd name="T0" fmla="*/ 135 w 373"/>
                    <a:gd name="T1" fmla="*/ 0 h 915"/>
                    <a:gd name="T2" fmla="*/ 237 w 373"/>
                    <a:gd name="T3" fmla="*/ 0 h 915"/>
                    <a:gd name="T4" fmla="*/ 258 w 373"/>
                    <a:gd name="T5" fmla="*/ 2 h 915"/>
                    <a:gd name="T6" fmla="*/ 278 w 373"/>
                    <a:gd name="T7" fmla="*/ 9 h 915"/>
                    <a:gd name="T8" fmla="*/ 295 w 373"/>
                    <a:gd name="T9" fmla="*/ 21 h 915"/>
                    <a:gd name="T10" fmla="*/ 310 w 373"/>
                    <a:gd name="T11" fmla="*/ 36 h 915"/>
                    <a:gd name="T12" fmla="*/ 321 w 373"/>
                    <a:gd name="T13" fmla="*/ 53 h 915"/>
                    <a:gd name="T14" fmla="*/ 328 w 373"/>
                    <a:gd name="T15" fmla="*/ 74 h 915"/>
                    <a:gd name="T16" fmla="*/ 366 w 373"/>
                    <a:gd name="T17" fmla="*/ 234 h 915"/>
                    <a:gd name="T18" fmla="*/ 368 w 373"/>
                    <a:gd name="T19" fmla="*/ 257 h 915"/>
                    <a:gd name="T20" fmla="*/ 365 w 373"/>
                    <a:gd name="T21" fmla="*/ 281 h 915"/>
                    <a:gd name="T22" fmla="*/ 357 w 373"/>
                    <a:gd name="T23" fmla="*/ 301 h 915"/>
                    <a:gd name="T24" fmla="*/ 345 w 373"/>
                    <a:gd name="T25" fmla="*/ 319 h 915"/>
                    <a:gd name="T26" fmla="*/ 329 w 373"/>
                    <a:gd name="T27" fmla="*/ 334 h 915"/>
                    <a:gd name="T28" fmla="*/ 309 w 373"/>
                    <a:gd name="T29" fmla="*/ 345 h 915"/>
                    <a:gd name="T30" fmla="*/ 287 w 373"/>
                    <a:gd name="T31" fmla="*/ 351 h 915"/>
                    <a:gd name="T32" fmla="*/ 373 w 373"/>
                    <a:gd name="T33" fmla="*/ 438 h 915"/>
                    <a:gd name="T34" fmla="*/ 187 w 373"/>
                    <a:gd name="T35" fmla="*/ 915 h 915"/>
                    <a:gd name="T36" fmla="*/ 0 w 373"/>
                    <a:gd name="T37" fmla="*/ 438 h 915"/>
                    <a:gd name="T38" fmla="*/ 85 w 373"/>
                    <a:gd name="T39" fmla="*/ 351 h 915"/>
                    <a:gd name="T40" fmla="*/ 63 w 373"/>
                    <a:gd name="T41" fmla="*/ 345 h 915"/>
                    <a:gd name="T42" fmla="*/ 44 w 373"/>
                    <a:gd name="T43" fmla="*/ 334 h 915"/>
                    <a:gd name="T44" fmla="*/ 27 w 373"/>
                    <a:gd name="T45" fmla="*/ 319 h 915"/>
                    <a:gd name="T46" fmla="*/ 15 w 373"/>
                    <a:gd name="T47" fmla="*/ 301 h 915"/>
                    <a:gd name="T48" fmla="*/ 7 w 373"/>
                    <a:gd name="T49" fmla="*/ 281 h 915"/>
                    <a:gd name="T50" fmla="*/ 4 w 373"/>
                    <a:gd name="T51" fmla="*/ 257 h 915"/>
                    <a:gd name="T52" fmla="*/ 6 w 373"/>
                    <a:gd name="T53" fmla="*/ 234 h 915"/>
                    <a:gd name="T54" fmla="*/ 44 w 373"/>
                    <a:gd name="T55" fmla="*/ 74 h 915"/>
                    <a:gd name="T56" fmla="*/ 52 w 373"/>
                    <a:gd name="T57" fmla="*/ 53 h 915"/>
                    <a:gd name="T58" fmla="*/ 63 w 373"/>
                    <a:gd name="T59" fmla="*/ 36 h 915"/>
                    <a:gd name="T60" fmla="*/ 77 w 373"/>
                    <a:gd name="T61" fmla="*/ 21 h 915"/>
                    <a:gd name="T62" fmla="*/ 95 w 373"/>
                    <a:gd name="T63" fmla="*/ 9 h 915"/>
                    <a:gd name="T64" fmla="*/ 114 w 373"/>
                    <a:gd name="T65" fmla="*/ 2 h 915"/>
                    <a:gd name="T66" fmla="*/ 135 w 373"/>
                    <a:gd name="T67" fmla="*/ 0 h 9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373" h="915">
                      <a:moveTo>
                        <a:pt x="135" y="0"/>
                      </a:moveTo>
                      <a:lnTo>
                        <a:pt x="237" y="0"/>
                      </a:lnTo>
                      <a:lnTo>
                        <a:pt x="258" y="2"/>
                      </a:lnTo>
                      <a:lnTo>
                        <a:pt x="278" y="9"/>
                      </a:lnTo>
                      <a:lnTo>
                        <a:pt x="295" y="21"/>
                      </a:lnTo>
                      <a:lnTo>
                        <a:pt x="310" y="36"/>
                      </a:lnTo>
                      <a:lnTo>
                        <a:pt x="321" y="53"/>
                      </a:lnTo>
                      <a:lnTo>
                        <a:pt x="328" y="74"/>
                      </a:lnTo>
                      <a:lnTo>
                        <a:pt x="366" y="234"/>
                      </a:lnTo>
                      <a:lnTo>
                        <a:pt x="368" y="257"/>
                      </a:lnTo>
                      <a:lnTo>
                        <a:pt x="365" y="281"/>
                      </a:lnTo>
                      <a:lnTo>
                        <a:pt x="357" y="301"/>
                      </a:lnTo>
                      <a:lnTo>
                        <a:pt x="345" y="319"/>
                      </a:lnTo>
                      <a:lnTo>
                        <a:pt x="329" y="334"/>
                      </a:lnTo>
                      <a:lnTo>
                        <a:pt x="309" y="345"/>
                      </a:lnTo>
                      <a:lnTo>
                        <a:pt x="287" y="351"/>
                      </a:lnTo>
                      <a:lnTo>
                        <a:pt x="373" y="438"/>
                      </a:lnTo>
                      <a:lnTo>
                        <a:pt x="187" y="915"/>
                      </a:lnTo>
                      <a:lnTo>
                        <a:pt x="0" y="438"/>
                      </a:lnTo>
                      <a:lnTo>
                        <a:pt x="85" y="351"/>
                      </a:lnTo>
                      <a:lnTo>
                        <a:pt x="63" y="345"/>
                      </a:lnTo>
                      <a:lnTo>
                        <a:pt x="44" y="334"/>
                      </a:lnTo>
                      <a:lnTo>
                        <a:pt x="27" y="319"/>
                      </a:lnTo>
                      <a:lnTo>
                        <a:pt x="15" y="301"/>
                      </a:lnTo>
                      <a:lnTo>
                        <a:pt x="7" y="281"/>
                      </a:lnTo>
                      <a:lnTo>
                        <a:pt x="4" y="257"/>
                      </a:lnTo>
                      <a:lnTo>
                        <a:pt x="6" y="234"/>
                      </a:lnTo>
                      <a:lnTo>
                        <a:pt x="44" y="74"/>
                      </a:lnTo>
                      <a:lnTo>
                        <a:pt x="52" y="53"/>
                      </a:lnTo>
                      <a:lnTo>
                        <a:pt x="63" y="36"/>
                      </a:lnTo>
                      <a:lnTo>
                        <a:pt x="77" y="21"/>
                      </a:lnTo>
                      <a:lnTo>
                        <a:pt x="95" y="9"/>
                      </a:lnTo>
                      <a:lnTo>
                        <a:pt x="114" y="2"/>
                      </a:lnTo>
                      <a:lnTo>
                        <a:pt x="135" y="0"/>
                      </a:lnTo>
                      <a:close/>
                    </a:path>
                  </a:pathLst>
                </a:custGeom>
                <a:solidFill>
                  <a:srgbClr val="FF6600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</p:grpSp>
        <p:sp>
          <p:nvSpPr>
            <p:cNvPr id="54" name="왼쪽 대괄호 53"/>
            <p:cNvSpPr/>
            <p:nvPr/>
          </p:nvSpPr>
          <p:spPr>
            <a:xfrm rot="5400000">
              <a:off x="2889781" y="3580969"/>
              <a:ext cx="254399" cy="953774"/>
            </a:xfrm>
            <a:prstGeom prst="leftBracket">
              <a:avLst>
                <a:gd name="adj" fmla="val 50403"/>
              </a:avLst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55" name="직선 연결선 54"/>
            <p:cNvCxnSpPr>
              <a:endCxn id="54" idx="1"/>
            </p:cNvCxnSpPr>
            <p:nvPr/>
          </p:nvCxnSpPr>
          <p:spPr>
            <a:xfrm>
              <a:off x="3013245" y="3579906"/>
              <a:ext cx="3736" cy="3507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그룹 3"/>
          <p:cNvGrpSpPr/>
          <p:nvPr/>
        </p:nvGrpSpPr>
        <p:grpSpPr>
          <a:xfrm>
            <a:off x="5267210" y="1504672"/>
            <a:ext cx="1806794" cy="4042367"/>
            <a:chOff x="5244001" y="1401751"/>
            <a:chExt cx="1806794" cy="4042367"/>
          </a:xfrm>
        </p:grpSpPr>
        <p:grpSp>
          <p:nvGrpSpPr>
            <p:cNvPr id="7" name="그룹 6"/>
            <p:cNvGrpSpPr/>
            <p:nvPr/>
          </p:nvGrpSpPr>
          <p:grpSpPr>
            <a:xfrm>
              <a:off x="5743434" y="1401751"/>
              <a:ext cx="807929" cy="807929"/>
              <a:chOff x="5644580" y="993978"/>
              <a:chExt cx="807929" cy="807929"/>
            </a:xfrm>
          </p:grpSpPr>
          <p:sp>
            <p:nvSpPr>
              <p:cNvPr id="8" name="타원 7"/>
              <p:cNvSpPr/>
              <p:nvPr/>
            </p:nvSpPr>
            <p:spPr>
              <a:xfrm>
                <a:off x="5644580" y="993978"/>
                <a:ext cx="807929" cy="807929"/>
              </a:xfrm>
              <a:prstGeom prst="ellipse">
                <a:avLst/>
              </a:prstGeom>
              <a:solidFill>
                <a:srgbClr val="F7F7F7"/>
              </a:solidFill>
              <a:ln w="19050">
                <a:solidFill>
                  <a:schemeClr val="bg1"/>
                </a:solidFill>
              </a:ln>
              <a:effectLst>
                <a:outerShdw blurRad="279400" dist="177800" dir="8100000" sx="94000" sy="94000" algn="tr" rotWithShape="0">
                  <a:prstClr val="black">
                    <a:alpha val="3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9" name="Group 20"/>
              <p:cNvGrpSpPr>
                <a:grpSpLocks noChangeAspect="1"/>
              </p:cNvGrpSpPr>
              <p:nvPr/>
            </p:nvGrpSpPr>
            <p:grpSpPr bwMode="auto">
              <a:xfrm>
                <a:off x="5904646" y="1201658"/>
                <a:ext cx="287796" cy="392567"/>
                <a:chOff x="2597" y="4163"/>
                <a:chExt cx="217" cy="296"/>
              </a:xfrm>
              <a:solidFill>
                <a:schemeClr val="tx1">
                  <a:lumMod val="65000"/>
                  <a:lumOff val="35000"/>
                </a:schemeClr>
              </a:solidFill>
            </p:grpSpPr>
            <p:sp>
              <p:nvSpPr>
                <p:cNvPr id="10" name="Freeform 22"/>
                <p:cNvSpPr>
                  <a:spLocks noEditPoints="1"/>
                </p:cNvSpPr>
                <p:nvPr/>
              </p:nvSpPr>
              <p:spPr bwMode="auto">
                <a:xfrm>
                  <a:off x="2630" y="4163"/>
                  <a:ext cx="151" cy="176"/>
                </a:xfrm>
                <a:custGeom>
                  <a:avLst/>
                  <a:gdLst>
                    <a:gd name="T0" fmla="*/ 410 w 1662"/>
                    <a:gd name="T1" fmla="*/ 645 h 1942"/>
                    <a:gd name="T2" fmla="*/ 309 w 1662"/>
                    <a:gd name="T3" fmla="*/ 847 h 1942"/>
                    <a:gd name="T4" fmla="*/ 255 w 1662"/>
                    <a:gd name="T5" fmla="*/ 1023 h 1942"/>
                    <a:gd name="T6" fmla="*/ 263 w 1662"/>
                    <a:gd name="T7" fmla="*/ 1206 h 1942"/>
                    <a:gd name="T8" fmla="*/ 347 w 1662"/>
                    <a:gd name="T9" fmla="*/ 1429 h 1942"/>
                    <a:gd name="T10" fmla="*/ 476 w 1662"/>
                    <a:gd name="T11" fmla="*/ 1620 h 1942"/>
                    <a:gd name="T12" fmla="*/ 638 w 1662"/>
                    <a:gd name="T13" fmla="*/ 1753 h 1942"/>
                    <a:gd name="T14" fmla="*/ 825 w 1662"/>
                    <a:gd name="T15" fmla="*/ 1803 h 1942"/>
                    <a:gd name="T16" fmla="*/ 1013 w 1662"/>
                    <a:gd name="T17" fmla="*/ 1753 h 1942"/>
                    <a:gd name="T18" fmla="*/ 1176 w 1662"/>
                    <a:gd name="T19" fmla="*/ 1619 h 1942"/>
                    <a:gd name="T20" fmla="*/ 1305 w 1662"/>
                    <a:gd name="T21" fmla="*/ 1428 h 1942"/>
                    <a:gd name="T22" fmla="*/ 1388 w 1662"/>
                    <a:gd name="T23" fmla="*/ 1205 h 1942"/>
                    <a:gd name="T24" fmla="*/ 1418 w 1662"/>
                    <a:gd name="T25" fmla="*/ 974 h 1942"/>
                    <a:gd name="T26" fmla="*/ 1266 w 1662"/>
                    <a:gd name="T27" fmla="*/ 836 h 1942"/>
                    <a:gd name="T28" fmla="*/ 1012 w 1662"/>
                    <a:gd name="T29" fmla="*/ 794 h 1942"/>
                    <a:gd name="T30" fmla="*/ 806 w 1662"/>
                    <a:gd name="T31" fmla="*/ 713 h 1942"/>
                    <a:gd name="T32" fmla="*/ 646 w 1662"/>
                    <a:gd name="T33" fmla="*/ 610 h 1942"/>
                    <a:gd name="T34" fmla="*/ 526 w 1662"/>
                    <a:gd name="T35" fmla="*/ 499 h 1942"/>
                    <a:gd name="T36" fmla="*/ 944 w 1662"/>
                    <a:gd name="T37" fmla="*/ 23 h 1942"/>
                    <a:gd name="T38" fmla="*/ 1152 w 1662"/>
                    <a:gd name="T39" fmla="*/ 118 h 1942"/>
                    <a:gd name="T40" fmla="*/ 1271 w 1662"/>
                    <a:gd name="T41" fmla="*/ 205 h 1942"/>
                    <a:gd name="T42" fmla="*/ 1388 w 1662"/>
                    <a:gd name="T43" fmla="*/ 323 h 1942"/>
                    <a:gd name="T44" fmla="*/ 1455 w 1662"/>
                    <a:gd name="T45" fmla="*/ 429 h 1942"/>
                    <a:gd name="T46" fmla="*/ 1524 w 1662"/>
                    <a:gd name="T47" fmla="*/ 626 h 1942"/>
                    <a:gd name="T48" fmla="*/ 1555 w 1662"/>
                    <a:gd name="T49" fmla="*/ 892 h 1942"/>
                    <a:gd name="T50" fmla="*/ 1619 w 1662"/>
                    <a:gd name="T51" fmla="*/ 939 h 1942"/>
                    <a:gd name="T52" fmla="*/ 1657 w 1662"/>
                    <a:gd name="T53" fmla="*/ 1032 h 1942"/>
                    <a:gd name="T54" fmla="*/ 1655 w 1662"/>
                    <a:gd name="T55" fmla="*/ 1183 h 1942"/>
                    <a:gd name="T56" fmla="*/ 1611 w 1662"/>
                    <a:gd name="T57" fmla="*/ 1304 h 1942"/>
                    <a:gd name="T58" fmla="*/ 1537 w 1662"/>
                    <a:gd name="T59" fmla="*/ 1372 h 1942"/>
                    <a:gd name="T60" fmla="*/ 1445 w 1662"/>
                    <a:gd name="T61" fmla="*/ 1454 h 1942"/>
                    <a:gd name="T62" fmla="*/ 1313 w 1662"/>
                    <a:gd name="T63" fmla="*/ 1670 h 1942"/>
                    <a:gd name="T64" fmla="*/ 1141 w 1662"/>
                    <a:gd name="T65" fmla="*/ 1836 h 1942"/>
                    <a:gd name="T66" fmla="*/ 937 w 1662"/>
                    <a:gd name="T67" fmla="*/ 1930 h 1942"/>
                    <a:gd name="T68" fmla="*/ 714 w 1662"/>
                    <a:gd name="T69" fmla="*/ 1930 h 1942"/>
                    <a:gd name="T70" fmla="*/ 510 w 1662"/>
                    <a:gd name="T71" fmla="*/ 1836 h 1942"/>
                    <a:gd name="T72" fmla="*/ 337 w 1662"/>
                    <a:gd name="T73" fmla="*/ 1669 h 1942"/>
                    <a:gd name="T74" fmla="*/ 205 w 1662"/>
                    <a:gd name="T75" fmla="*/ 1452 h 1942"/>
                    <a:gd name="T76" fmla="*/ 111 w 1662"/>
                    <a:gd name="T77" fmla="*/ 1364 h 1942"/>
                    <a:gd name="T78" fmla="*/ 39 w 1662"/>
                    <a:gd name="T79" fmla="*/ 1284 h 1942"/>
                    <a:gd name="T80" fmla="*/ 2 w 1662"/>
                    <a:gd name="T81" fmla="*/ 1143 h 1942"/>
                    <a:gd name="T82" fmla="*/ 9 w 1662"/>
                    <a:gd name="T83" fmla="*/ 1009 h 1942"/>
                    <a:gd name="T84" fmla="*/ 50 w 1662"/>
                    <a:gd name="T85" fmla="*/ 930 h 1942"/>
                    <a:gd name="T86" fmla="*/ 98 w 1662"/>
                    <a:gd name="T87" fmla="*/ 851 h 1942"/>
                    <a:gd name="T88" fmla="*/ 85 w 1662"/>
                    <a:gd name="T89" fmla="*/ 643 h 1942"/>
                    <a:gd name="T90" fmla="*/ 120 w 1662"/>
                    <a:gd name="T91" fmla="*/ 487 h 1942"/>
                    <a:gd name="T92" fmla="*/ 183 w 1662"/>
                    <a:gd name="T93" fmla="*/ 377 h 1942"/>
                    <a:gd name="T94" fmla="*/ 257 w 1662"/>
                    <a:gd name="T95" fmla="*/ 305 h 1942"/>
                    <a:gd name="T96" fmla="*/ 319 w 1662"/>
                    <a:gd name="T97" fmla="*/ 266 h 1942"/>
                    <a:gd name="T98" fmla="*/ 352 w 1662"/>
                    <a:gd name="T99" fmla="*/ 246 h 1942"/>
                    <a:gd name="T100" fmla="*/ 390 w 1662"/>
                    <a:gd name="T101" fmla="*/ 196 h 1942"/>
                    <a:gd name="T102" fmla="*/ 459 w 1662"/>
                    <a:gd name="T103" fmla="*/ 127 h 1942"/>
                    <a:gd name="T104" fmla="*/ 559 w 1662"/>
                    <a:gd name="T105" fmla="*/ 57 h 1942"/>
                    <a:gd name="T106" fmla="*/ 690 w 1662"/>
                    <a:gd name="T107" fmla="*/ 10 h 19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1662" h="1942">
                      <a:moveTo>
                        <a:pt x="526" y="499"/>
                      </a:moveTo>
                      <a:lnTo>
                        <a:pt x="484" y="546"/>
                      </a:lnTo>
                      <a:lnTo>
                        <a:pt x="445" y="595"/>
                      </a:lnTo>
                      <a:lnTo>
                        <a:pt x="410" y="645"/>
                      </a:lnTo>
                      <a:lnTo>
                        <a:pt x="379" y="696"/>
                      </a:lnTo>
                      <a:lnTo>
                        <a:pt x="352" y="747"/>
                      </a:lnTo>
                      <a:lnTo>
                        <a:pt x="329" y="797"/>
                      </a:lnTo>
                      <a:lnTo>
                        <a:pt x="309" y="847"/>
                      </a:lnTo>
                      <a:lnTo>
                        <a:pt x="291" y="895"/>
                      </a:lnTo>
                      <a:lnTo>
                        <a:pt x="277" y="941"/>
                      </a:lnTo>
                      <a:lnTo>
                        <a:pt x="264" y="984"/>
                      </a:lnTo>
                      <a:lnTo>
                        <a:pt x="255" y="1023"/>
                      </a:lnTo>
                      <a:lnTo>
                        <a:pt x="247" y="1059"/>
                      </a:lnTo>
                      <a:lnTo>
                        <a:pt x="241" y="1091"/>
                      </a:lnTo>
                      <a:lnTo>
                        <a:pt x="250" y="1148"/>
                      </a:lnTo>
                      <a:lnTo>
                        <a:pt x="263" y="1206"/>
                      </a:lnTo>
                      <a:lnTo>
                        <a:pt x="280" y="1263"/>
                      </a:lnTo>
                      <a:lnTo>
                        <a:pt x="299" y="1320"/>
                      </a:lnTo>
                      <a:lnTo>
                        <a:pt x="322" y="1375"/>
                      </a:lnTo>
                      <a:lnTo>
                        <a:pt x="347" y="1429"/>
                      </a:lnTo>
                      <a:lnTo>
                        <a:pt x="375" y="1480"/>
                      </a:lnTo>
                      <a:lnTo>
                        <a:pt x="406" y="1530"/>
                      </a:lnTo>
                      <a:lnTo>
                        <a:pt x="440" y="1576"/>
                      </a:lnTo>
                      <a:lnTo>
                        <a:pt x="476" y="1620"/>
                      </a:lnTo>
                      <a:lnTo>
                        <a:pt x="513" y="1659"/>
                      </a:lnTo>
                      <a:lnTo>
                        <a:pt x="553" y="1695"/>
                      </a:lnTo>
                      <a:lnTo>
                        <a:pt x="594" y="1726"/>
                      </a:lnTo>
                      <a:lnTo>
                        <a:pt x="638" y="1753"/>
                      </a:lnTo>
                      <a:lnTo>
                        <a:pt x="683" y="1774"/>
                      </a:lnTo>
                      <a:lnTo>
                        <a:pt x="729" y="1789"/>
                      </a:lnTo>
                      <a:lnTo>
                        <a:pt x="777" y="1800"/>
                      </a:lnTo>
                      <a:lnTo>
                        <a:pt x="825" y="1803"/>
                      </a:lnTo>
                      <a:lnTo>
                        <a:pt x="875" y="1800"/>
                      </a:lnTo>
                      <a:lnTo>
                        <a:pt x="922" y="1789"/>
                      </a:lnTo>
                      <a:lnTo>
                        <a:pt x="968" y="1774"/>
                      </a:lnTo>
                      <a:lnTo>
                        <a:pt x="1013" y="1753"/>
                      </a:lnTo>
                      <a:lnTo>
                        <a:pt x="1056" y="1726"/>
                      </a:lnTo>
                      <a:lnTo>
                        <a:pt x="1099" y="1695"/>
                      </a:lnTo>
                      <a:lnTo>
                        <a:pt x="1139" y="1659"/>
                      </a:lnTo>
                      <a:lnTo>
                        <a:pt x="1176" y="1619"/>
                      </a:lnTo>
                      <a:lnTo>
                        <a:pt x="1212" y="1576"/>
                      </a:lnTo>
                      <a:lnTo>
                        <a:pt x="1245" y="1529"/>
                      </a:lnTo>
                      <a:lnTo>
                        <a:pt x="1276" y="1480"/>
                      </a:lnTo>
                      <a:lnTo>
                        <a:pt x="1305" y="1428"/>
                      </a:lnTo>
                      <a:lnTo>
                        <a:pt x="1330" y="1374"/>
                      </a:lnTo>
                      <a:lnTo>
                        <a:pt x="1353" y="1319"/>
                      </a:lnTo>
                      <a:lnTo>
                        <a:pt x="1372" y="1262"/>
                      </a:lnTo>
                      <a:lnTo>
                        <a:pt x="1388" y="1205"/>
                      </a:lnTo>
                      <a:lnTo>
                        <a:pt x="1401" y="1147"/>
                      </a:lnTo>
                      <a:lnTo>
                        <a:pt x="1411" y="1089"/>
                      </a:lnTo>
                      <a:lnTo>
                        <a:pt x="1416" y="1032"/>
                      </a:lnTo>
                      <a:lnTo>
                        <a:pt x="1418" y="974"/>
                      </a:lnTo>
                      <a:lnTo>
                        <a:pt x="1417" y="904"/>
                      </a:lnTo>
                      <a:lnTo>
                        <a:pt x="1414" y="838"/>
                      </a:lnTo>
                      <a:lnTo>
                        <a:pt x="1339" y="839"/>
                      </a:lnTo>
                      <a:lnTo>
                        <a:pt x="1266" y="836"/>
                      </a:lnTo>
                      <a:lnTo>
                        <a:pt x="1198" y="830"/>
                      </a:lnTo>
                      <a:lnTo>
                        <a:pt x="1133" y="820"/>
                      </a:lnTo>
                      <a:lnTo>
                        <a:pt x="1070" y="808"/>
                      </a:lnTo>
                      <a:lnTo>
                        <a:pt x="1012" y="794"/>
                      </a:lnTo>
                      <a:lnTo>
                        <a:pt x="956" y="777"/>
                      </a:lnTo>
                      <a:lnTo>
                        <a:pt x="903" y="757"/>
                      </a:lnTo>
                      <a:lnTo>
                        <a:pt x="853" y="737"/>
                      </a:lnTo>
                      <a:lnTo>
                        <a:pt x="806" y="713"/>
                      </a:lnTo>
                      <a:lnTo>
                        <a:pt x="762" y="690"/>
                      </a:lnTo>
                      <a:lnTo>
                        <a:pt x="721" y="664"/>
                      </a:lnTo>
                      <a:lnTo>
                        <a:pt x="682" y="638"/>
                      </a:lnTo>
                      <a:lnTo>
                        <a:pt x="646" y="610"/>
                      </a:lnTo>
                      <a:lnTo>
                        <a:pt x="612" y="583"/>
                      </a:lnTo>
                      <a:lnTo>
                        <a:pt x="581" y="555"/>
                      </a:lnTo>
                      <a:lnTo>
                        <a:pt x="552" y="527"/>
                      </a:lnTo>
                      <a:lnTo>
                        <a:pt x="526" y="499"/>
                      </a:lnTo>
                      <a:close/>
                      <a:moveTo>
                        <a:pt x="808" y="0"/>
                      </a:moveTo>
                      <a:lnTo>
                        <a:pt x="851" y="3"/>
                      </a:lnTo>
                      <a:lnTo>
                        <a:pt x="897" y="11"/>
                      </a:lnTo>
                      <a:lnTo>
                        <a:pt x="944" y="23"/>
                      </a:lnTo>
                      <a:lnTo>
                        <a:pt x="993" y="39"/>
                      </a:lnTo>
                      <a:lnTo>
                        <a:pt x="1044" y="60"/>
                      </a:lnTo>
                      <a:lnTo>
                        <a:pt x="1097" y="86"/>
                      </a:lnTo>
                      <a:lnTo>
                        <a:pt x="1152" y="118"/>
                      </a:lnTo>
                      <a:lnTo>
                        <a:pt x="1179" y="135"/>
                      </a:lnTo>
                      <a:lnTo>
                        <a:pt x="1208" y="155"/>
                      </a:lnTo>
                      <a:lnTo>
                        <a:pt x="1239" y="179"/>
                      </a:lnTo>
                      <a:lnTo>
                        <a:pt x="1271" y="205"/>
                      </a:lnTo>
                      <a:lnTo>
                        <a:pt x="1304" y="233"/>
                      </a:lnTo>
                      <a:lnTo>
                        <a:pt x="1334" y="261"/>
                      </a:lnTo>
                      <a:lnTo>
                        <a:pt x="1363" y="292"/>
                      </a:lnTo>
                      <a:lnTo>
                        <a:pt x="1388" y="323"/>
                      </a:lnTo>
                      <a:lnTo>
                        <a:pt x="1409" y="353"/>
                      </a:lnTo>
                      <a:lnTo>
                        <a:pt x="1409" y="353"/>
                      </a:lnTo>
                      <a:lnTo>
                        <a:pt x="1433" y="389"/>
                      </a:lnTo>
                      <a:lnTo>
                        <a:pt x="1455" y="429"/>
                      </a:lnTo>
                      <a:lnTo>
                        <a:pt x="1475" y="472"/>
                      </a:lnTo>
                      <a:lnTo>
                        <a:pt x="1493" y="519"/>
                      </a:lnTo>
                      <a:lnTo>
                        <a:pt x="1509" y="570"/>
                      </a:lnTo>
                      <a:lnTo>
                        <a:pt x="1524" y="626"/>
                      </a:lnTo>
                      <a:lnTo>
                        <a:pt x="1535" y="685"/>
                      </a:lnTo>
                      <a:lnTo>
                        <a:pt x="1545" y="749"/>
                      </a:lnTo>
                      <a:lnTo>
                        <a:pt x="1551" y="817"/>
                      </a:lnTo>
                      <a:lnTo>
                        <a:pt x="1555" y="892"/>
                      </a:lnTo>
                      <a:lnTo>
                        <a:pt x="1573" y="900"/>
                      </a:lnTo>
                      <a:lnTo>
                        <a:pt x="1590" y="910"/>
                      </a:lnTo>
                      <a:lnTo>
                        <a:pt x="1605" y="922"/>
                      </a:lnTo>
                      <a:lnTo>
                        <a:pt x="1619" y="939"/>
                      </a:lnTo>
                      <a:lnTo>
                        <a:pt x="1632" y="957"/>
                      </a:lnTo>
                      <a:lnTo>
                        <a:pt x="1642" y="979"/>
                      </a:lnTo>
                      <a:lnTo>
                        <a:pt x="1651" y="1003"/>
                      </a:lnTo>
                      <a:lnTo>
                        <a:pt x="1657" y="1032"/>
                      </a:lnTo>
                      <a:lnTo>
                        <a:pt x="1661" y="1064"/>
                      </a:lnTo>
                      <a:lnTo>
                        <a:pt x="1662" y="1102"/>
                      </a:lnTo>
                      <a:lnTo>
                        <a:pt x="1660" y="1143"/>
                      </a:lnTo>
                      <a:lnTo>
                        <a:pt x="1655" y="1183"/>
                      </a:lnTo>
                      <a:lnTo>
                        <a:pt x="1648" y="1218"/>
                      </a:lnTo>
                      <a:lnTo>
                        <a:pt x="1638" y="1250"/>
                      </a:lnTo>
                      <a:lnTo>
                        <a:pt x="1625" y="1278"/>
                      </a:lnTo>
                      <a:lnTo>
                        <a:pt x="1611" y="1304"/>
                      </a:lnTo>
                      <a:lnTo>
                        <a:pt x="1595" y="1325"/>
                      </a:lnTo>
                      <a:lnTo>
                        <a:pt x="1577" y="1344"/>
                      </a:lnTo>
                      <a:lnTo>
                        <a:pt x="1558" y="1360"/>
                      </a:lnTo>
                      <a:lnTo>
                        <a:pt x="1537" y="1372"/>
                      </a:lnTo>
                      <a:lnTo>
                        <a:pt x="1515" y="1382"/>
                      </a:lnTo>
                      <a:lnTo>
                        <a:pt x="1493" y="1390"/>
                      </a:lnTo>
                      <a:lnTo>
                        <a:pt x="1471" y="1395"/>
                      </a:lnTo>
                      <a:lnTo>
                        <a:pt x="1445" y="1454"/>
                      </a:lnTo>
                      <a:lnTo>
                        <a:pt x="1416" y="1512"/>
                      </a:lnTo>
                      <a:lnTo>
                        <a:pt x="1385" y="1567"/>
                      </a:lnTo>
                      <a:lnTo>
                        <a:pt x="1350" y="1620"/>
                      </a:lnTo>
                      <a:lnTo>
                        <a:pt x="1313" y="1670"/>
                      </a:lnTo>
                      <a:lnTo>
                        <a:pt x="1273" y="1717"/>
                      </a:lnTo>
                      <a:lnTo>
                        <a:pt x="1231" y="1761"/>
                      </a:lnTo>
                      <a:lnTo>
                        <a:pt x="1187" y="1801"/>
                      </a:lnTo>
                      <a:lnTo>
                        <a:pt x="1141" y="1836"/>
                      </a:lnTo>
                      <a:lnTo>
                        <a:pt x="1092" y="1868"/>
                      </a:lnTo>
                      <a:lnTo>
                        <a:pt x="1042" y="1893"/>
                      </a:lnTo>
                      <a:lnTo>
                        <a:pt x="990" y="1915"/>
                      </a:lnTo>
                      <a:lnTo>
                        <a:pt x="937" y="1930"/>
                      </a:lnTo>
                      <a:lnTo>
                        <a:pt x="882" y="1939"/>
                      </a:lnTo>
                      <a:lnTo>
                        <a:pt x="825" y="1942"/>
                      </a:lnTo>
                      <a:lnTo>
                        <a:pt x="769" y="1939"/>
                      </a:lnTo>
                      <a:lnTo>
                        <a:pt x="714" y="1930"/>
                      </a:lnTo>
                      <a:lnTo>
                        <a:pt x="661" y="1915"/>
                      </a:lnTo>
                      <a:lnTo>
                        <a:pt x="608" y="1893"/>
                      </a:lnTo>
                      <a:lnTo>
                        <a:pt x="558" y="1867"/>
                      </a:lnTo>
                      <a:lnTo>
                        <a:pt x="510" y="1836"/>
                      </a:lnTo>
                      <a:lnTo>
                        <a:pt x="464" y="1800"/>
                      </a:lnTo>
                      <a:lnTo>
                        <a:pt x="419" y="1760"/>
                      </a:lnTo>
                      <a:lnTo>
                        <a:pt x="377" y="1716"/>
                      </a:lnTo>
                      <a:lnTo>
                        <a:pt x="337" y="1669"/>
                      </a:lnTo>
                      <a:lnTo>
                        <a:pt x="300" y="1618"/>
                      </a:lnTo>
                      <a:lnTo>
                        <a:pt x="266" y="1565"/>
                      </a:lnTo>
                      <a:lnTo>
                        <a:pt x="234" y="1510"/>
                      </a:lnTo>
                      <a:lnTo>
                        <a:pt x="205" y="1452"/>
                      </a:lnTo>
                      <a:lnTo>
                        <a:pt x="179" y="1392"/>
                      </a:lnTo>
                      <a:lnTo>
                        <a:pt x="156" y="1386"/>
                      </a:lnTo>
                      <a:lnTo>
                        <a:pt x="133" y="1376"/>
                      </a:lnTo>
                      <a:lnTo>
                        <a:pt x="111" y="1364"/>
                      </a:lnTo>
                      <a:lnTo>
                        <a:pt x="91" y="1349"/>
                      </a:lnTo>
                      <a:lnTo>
                        <a:pt x="72" y="1330"/>
                      </a:lnTo>
                      <a:lnTo>
                        <a:pt x="55" y="1309"/>
                      </a:lnTo>
                      <a:lnTo>
                        <a:pt x="39" y="1284"/>
                      </a:lnTo>
                      <a:lnTo>
                        <a:pt x="26" y="1254"/>
                      </a:lnTo>
                      <a:lnTo>
                        <a:pt x="15" y="1221"/>
                      </a:lnTo>
                      <a:lnTo>
                        <a:pt x="7" y="1184"/>
                      </a:lnTo>
                      <a:lnTo>
                        <a:pt x="2" y="1143"/>
                      </a:lnTo>
                      <a:lnTo>
                        <a:pt x="0" y="1104"/>
                      </a:lnTo>
                      <a:lnTo>
                        <a:pt x="1" y="1068"/>
                      </a:lnTo>
                      <a:lnTo>
                        <a:pt x="4" y="1038"/>
                      </a:lnTo>
                      <a:lnTo>
                        <a:pt x="9" y="1009"/>
                      </a:lnTo>
                      <a:lnTo>
                        <a:pt x="17" y="985"/>
                      </a:lnTo>
                      <a:lnTo>
                        <a:pt x="27" y="964"/>
                      </a:lnTo>
                      <a:lnTo>
                        <a:pt x="38" y="946"/>
                      </a:lnTo>
                      <a:lnTo>
                        <a:pt x="50" y="930"/>
                      </a:lnTo>
                      <a:lnTo>
                        <a:pt x="65" y="916"/>
                      </a:lnTo>
                      <a:lnTo>
                        <a:pt x="80" y="906"/>
                      </a:lnTo>
                      <a:lnTo>
                        <a:pt x="96" y="897"/>
                      </a:lnTo>
                      <a:lnTo>
                        <a:pt x="98" y="851"/>
                      </a:lnTo>
                      <a:lnTo>
                        <a:pt x="89" y="794"/>
                      </a:lnTo>
                      <a:lnTo>
                        <a:pt x="85" y="740"/>
                      </a:lnTo>
                      <a:lnTo>
                        <a:pt x="83" y="690"/>
                      </a:lnTo>
                      <a:lnTo>
                        <a:pt x="85" y="643"/>
                      </a:lnTo>
                      <a:lnTo>
                        <a:pt x="90" y="599"/>
                      </a:lnTo>
                      <a:lnTo>
                        <a:pt x="98" y="559"/>
                      </a:lnTo>
                      <a:lnTo>
                        <a:pt x="108" y="522"/>
                      </a:lnTo>
                      <a:lnTo>
                        <a:pt x="120" y="487"/>
                      </a:lnTo>
                      <a:lnTo>
                        <a:pt x="134" y="455"/>
                      </a:lnTo>
                      <a:lnTo>
                        <a:pt x="149" y="427"/>
                      </a:lnTo>
                      <a:lnTo>
                        <a:pt x="166" y="400"/>
                      </a:lnTo>
                      <a:lnTo>
                        <a:pt x="183" y="377"/>
                      </a:lnTo>
                      <a:lnTo>
                        <a:pt x="202" y="355"/>
                      </a:lnTo>
                      <a:lnTo>
                        <a:pt x="220" y="337"/>
                      </a:lnTo>
                      <a:lnTo>
                        <a:pt x="239" y="320"/>
                      </a:lnTo>
                      <a:lnTo>
                        <a:pt x="257" y="305"/>
                      </a:lnTo>
                      <a:lnTo>
                        <a:pt x="274" y="293"/>
                      </a:lnTo>
                      <a:lnTo>
                        <a:pt x="290" y="282"/>
                      </a:lnTo>
                      <a:lnTo>
                        <a:pt x="305" y="273"/>
                      </a:lnTo>
                      <a:lnTo>
                        <a:pt x="319" y="266"/>
                      </a:lnTo>
                      <a:lnTo>
                        <a:pt x="331" y="260"/>
                      </a:lnTo>
                      <a:lnTo>
                        <a:pt x="341" y="255"/>
                      </a:lnTo>
                      <a:lnTo>
                        <a:pt x="348" y="253"/>
                      </a:lnTo>
                      <a:lnTo>
                        <a:pt x="352" y="246"/>
                      </a:lnTo>
                      <a:lnTo>
                        <a:pt x="359" y="237"/>
                      </a:lnTo>
                      <a:lnTo>
                        <a:pt x="367" y="225"/>
                      </a:lnTo>
                      <a:lnTo>
                        <a:pt x="377" y="212"/>
                      </a:lnTo>
                      <a:lnTo>
                        <a:pt x="390" y="196"/>
                      </a:lnTo>
                      <a:lnTo>
                        <a:pt x="404" y="180"/>
                      </a:lnTo>
                      <a:lnTo>
                        <a:pt x="421" y="163"/>
                      </a:lnTo>
                      <a:lnTo>
                        <a:pt x="439" y="145"/>
                      </a:lnTo>
                      <a:lnTo>
                        <a:pt x="459" y="127"/>
                      </a:lnTo>
                      <a:lnTo>
                        <a:pt x="481" y="108"/>
                      </a:lnTo>
                      <a:lnTo>
                        <a:pt x="505" y="91"/>
                      </a:lnTo>
                      <a:lnTo>
                        <a:pt x="531" y="74"/>
                      </a:lnTo>
                      <a:lnTo>
                        <a:pt x="559" y="57"/>
                      </a:lnTo>
                      <a:lnTo>
                        <a:pt x="589" y="43"/>
                      </a:lnTo>
                      <a:lnTo>
                        <a:pt x="620" y="30"/>
                      </a:lnTo>
                      <a:lnTo>
                        <a:pt x="655" y="19"/>
                      </a:lnTo>
                      <a:lnTo>
                        <a:pt x="690" y="10"/>
                      </a:lnTo>
                      <a:lnTo>
                        <a:pt x="728" y="3"/>
                      </a:lnTo>
                      <a:lnTo>
                        <a:pt x="767" y="0"/>
                      </a:lnTo>
                      <a:lnTo>
                        <a:pt x="808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1" name="Freeform 23"/>
                <p:cNvSpPr>
                  <a:spLocks noEditPoints="1"/>
                </p:cNvSpPr>
                <p:nvPr/>
              </p:nvSpPr>
              <p:spPr bwMode="auto">
                <a:xfrm>
                  <a:off x="2664" y="4250"/>
                  <a:ext cx="83" cy="27"/>
                </a:xfrm>
                <a:custGeom>
                  <a:avLst/>
                  <a:gdLst>
                    <a:gd name="T0" fmla="*/ 613 w 916"/>
                    <a:gd name="T1" fmla="*/ 78 h 300"/>
                    <a:gd name="T2" fmla="*/ 561 w 916"/>
                    <a:gd name="T3" fmla="*/ 109 h 300"/>
                    <a:gd name="T4" fmla="*/ 554 w 916"/>
                    <a:gd name="T5" fmla="*/ 165 h 300"/>
                    <a:gd name="T6" fmla="*/ 579 w 916"/>
                    <a:gd name="T7" fmla="*/ 210 h 300"/>
                    <a:gd name="T8" fmla="*/ 665 w 916"/>
                    <a:gd name="T9" fmla="*/ 229 h 300"/>
                    <a:gd name="T10" fmla="*/ 787 w 916"/>
                    <a:gd name="T11" fmla="*/ 223 h 300"/>
                    <a:gd name="T12" fmla="*/ 839 w 916"/>
                    <a:gd name="T13" fmla="*/ 191 h 300"/>
                    <a:gd name="T14" fmla="*/ 846 w 916"/>
                    <a:gd name="T15" fmla="*/ 135 h 300"/>
                    <a:gd name="T16" fmla="*/ 820 w 916"/>
                    <a:gd name="T17" fmla="*/ 90 h 300"/>
                    <a:gd name="T18" fmla="*/ 734 w 916"/>
                    <a:gd name="T19" fmla="*/ 72 h 300"/>
                    <a:gd name="T20" fmla="*/ 153 w 916"/>
                    <a:gd name="T21" fmla="*/ 74 h 300"/>
                    <a:gd name="T22" fmla="*/ 85 w 916"/>
                    <a:gd name="T23" fmla="*/ 99 h 300"/>
                    <a:gd name="T24" fmla="*/ 70 w 916"/>
                    <a:gd name="T25" fmla="*/ 150 h 300"/>
                    <a:gd name="T26" fmla="*/ 85 w 916"/>
                    <a:gd name="T27" fmla="*/ 201 h 300"/>
                    <a:gd name="T28" fmla="*/ 153 w 916"/>
                    <a:gd name="T29" fmla="*/ 227 h 300"/>
                    <a:gd name="T30" fmla="*/ 280 w 916"/>
                    <a:gd name="T31" fmla="*/ 227 h 300"/>
                    <a:gd name="T32" fmla="*/ 348 w 916"/>
                    <a:gd name="T33" fmla="*/ 201 h 300"/>
                    <a:gd name="T34" fmla="*/ 363 w 916"/>
                    <a:gd name="T35" fmla="*/ 150 h 300"/>
                    <a:gd name="T36" fmla="*/ 348 w 916"/>
                    <a:gd name="T37" fmla="*/ 99 h 300"/>
                    <a:gd name="T38" fmla="*/ 280 w 916"/>
                    <a:gd name="T39" fmla="*/ 74 h 300"/>
                    <a:gd name="T40" fmla="*/ 234 w 916"/>
                    <a:gd name="T41" fmla="*/ 0 h 300"/>
                    <a:gd name="T42" fmla="*/ 321 w 916"/>
                    <a:gd name="T43" fmla="*/ 9 h 300"/>
                    <a:gd name="T44" fmla="*/ 400 w 916"/>
                    <a:gd name="T45" fmla="*/ 53 h 300"/>
                    <a:gd name="T46" fmla="*/ 574 w 916"/>
                    <a:gd name="T47" fmla="*/ 17 h 300"/>
                    <a:gd name="T48" fmla="*/ 662 w 916"/>
                    <a:gd name="T49" fmla="*/ 1 h 300"/>
                    <a:gd name="T50" fmla="*/ 732 w 916"/>
                    <a:gd name="T51" fmla="*/ 0 h 300"/>
                    <a:gd name="T52" fmla="*/ 806 w 916"/>
                    <a:gd name="T53" fmla="*/ 10 h 300"/>
                    <a:gd name="T54" fmla="*/ 875 w 916"/>
                    <a:gd name="T55" fmla="*/ 45 h 300"/>
                    <a:gd name="T56" fmla="*/ 914 w 916"/>
                    <a:gd name="T57" fmla="*/ 123 h 300"/>
                    <a:gd name="T58" fmla="*/ 900 w 916"/>
                    <a:gd name="T59" fmla="*/ 223 h 300"/>
                    <a:gd name="T60" fmla="*/ 843 w 916"/>
                    <a:gd name="T61" fmla="*/ 277 h 300"/>
                    <a:gd name="T62" fmla="*/ 768 w 916"/>
                    <a:gd name="T63" fmla="*/ 297 h 300"/>
                    <a:gd name="T64" fmla="*/ 699 w 916"/>
                    <a:gd name="T65" fmla="*/ 300 h 300"/>
                    <a:gd name="T66" fmla="*/ 632 w 916"/>
                    <a:gd name="T67" fmla="*/ 297 h 300"/>
                    <a:gd name="T68" fmla="*/ 557 w 916"/>
                    <a:gd name="T69" fmla="*/ 277 h 300"/>
                    <a:gd name="T70" fmla="*/ 500 w 916"/>
                    <a:gd name="T71" fmla="*/ 224 h 300"/>
                    <a:gd name="T72" fmla="*/ 485 w 916"/>
                    <a:gd name="T73" fmla="*/ 137 h 300"/>
                    <a:gd name="T74" fmla="*/ 432 w 916"/>
                    <a:gd name="T75" fmla="*/ 150 h 300"/>
                    <a:gd name="T76" fmla="*/ 405 w 916"/>
                    <a:gd name="T77" fmla="*/ 241 h 300"/>
                    <a:gd name="T78" fmla="*/ 342 w 916"/>
                    <a:gd name="T79" fmla="*/ 284 h 300"/>
                    <a:gd name="T80" fmla="*/ 266 w 916"/>
                    <a:gd name="T81" fmla="*/ 298 h 300"/>
                    <a:gd name="T82" fmla="*/ 201 w 916"/>
                    <a:gd name="T83" fmla="*/ 299 h 300"/>
                    <a:gd name="T84" fmla="*/ 129 w 916"/>
                    <a:gd name="T85" fmla="*/ 294 h 300"/>
                    <a:gd name="T86" fmla="*/ 57 w 916"/>
                    <a:gd name="T87" fmla="*/ 267 h 300"/>
                    <a:gd name="T88" fmla="*/ 7 w 916"/>
                    <a:gd name="T89" fmla="*/ 202 h 300"/>
                    <a:gd name="T90" fmla="*/ 7 w 916"/>
                    <a:gd name="T91" fmla="*/ 98 h 300"/>
                    <a:gd name="T92" fmla="*/ 57 w 916"/>
                    <a:gd name="T93" fmla="*/ 33 h 300"/>
                    <a:gd name="T94" fmla="*/ 129 w 916"/>
                    <a:gd name="T95" fmla="*/ 6 h 300"/>
                    <a:gd name="T96" fmla="*/ 201 w 916"/>
                    <a:gd name="T97" fmla="*/ 0 h 3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916" h="300">
                      <a:moveTo>
                        <a:pt x="699" y="71"/>
                      </a:moveTo>
                      <a:lnTo>
                        <a:pt x="665" y="72"/>
                      </a:lnTo>
                      <a:lnTo>
                        <a:pt x="636" y="74"/>
                      </a:lnTo>
                      <a:lnTo>
                        <a:pt x="613" y="78"/>
                      </a:lnTo>
                      <a:lnTo>
                        <a:pt x="594" y="83"/>
                      </a:lnTo>
                      <a:lnTo>
                        <a:pt x="579" y="90"/>
                      </a:lnTo>
                      <a:lnTo>
                        <a:pt x="569" y="99"/>
                      </a:lnTo>
                      <a:lnTo>
                        <a:pt x="561" y="109"/>
                      </a:lnTo>
                      <a:lnTo>
                        <a:pt x="556" y="122"/>
                      </a:lnTo>
                      <a:lnTo>
                        <a:pt x="554" y="135"/>
                      </a:lnTo>
                      <a:lnTo>
                        <a:pt x="553" y="150"/>
                      </a:lnTo>
                      <a:lnTo>
                        <a:pt x="554" y="165"/>
                      </a:lnTo>
                      <a:lnTo>
                        <a:pt x="556" y="179"/>
                      </a:lnTo>
                      <a:lnTo>
                        <a:pt x="561" y="191"/>
                      </a:lnTo>
                      <a:lnTo>
                        <a:pt x="569" y="201"/>
                      </a:lnTo>
                      <a:lnTo>
                        <a:pt x="579" y="210"/>
                      </a:lnTo>
                      <a:lnTo>
                        <a:pt x="594" y="216"/>
                      </a:lnTo>
                      <a:lnTo>
                        <a:pt x="613" y="223"/>
                      </a:lnTo>
                      <a:lnTo>
                        <a:pt x="636" y="227"/>
                      </a:lnTo>
                      <a:lnTo>
                        <a:pt x="665" y="229"/>
                      </a:lnTo>
                      <a:lnTo>
                        <a:pt x="699" y="230"/>
                      </a:lnTo>
                      <a:lnTo>
                        <a:pt x="734" y="229"/>
                      </a:lnTo>
                      <a:lnTo>
                        <a:pt x="763" y="227"/>
                      </a:lnTo>
                      <a:lnTo>
                        <a:pt x="787" y="223"/>
                      </a:lnTo>
                      <a:lnTo>
                        <a:pt x="805" y="216"/>
                      </a:lnTo>
                      <a:lnTo>
                        <a:pt x="820" y="210"/>
                      </a:lnTo>
                      <a:lnTo>
                        <a:pt x="831" y="201"/>
                      </a:lnTo>
                      <a:lnTo>
                        <a:pt x="839" y="191"/>
                      </a:lnTo>
                      <a:lnTo>
                        <a:pt x="843" y="179"/>
                      </a:lnTo>
                      <a:lnTo>
                        <a:pt x="846" y="165"/>
                      </a:lnTo>
                      <a:lnTo>
                        <a:pt x="847" y="150"/>
                      </a:lnTo>
                      <a:lnTo>
                        <a:pt x="846" y="135"/>
                      </a:lnTo>
                      <a:lnTo>
                        <a:pt x="843" y="122"/>
                      </a:lnTo>
                      <a:lnTo>
                        <a:pt x="839" y="109"/>
                      </a:lnTo>
                      <a:lnTo>
                        <a:pt x="831" y="99"/>
                      </a:lnTo>
                      <a:lnTo>
                        <a:pt x="820" y="90"/>
                      </a:lnTo>
                      <a:lnTo>
                        <a:pt x="805" y="83"/>
                      </a:lnTo>
                      <a:lnTo>
                        <a:pt x="787" y="78"/>
                      </a:lnTo>
                      <a:lnTo>
                        <a:pt x="763" y="74"/>
                      </a:lnTo>
                      <a:lnTo>
                        <a:pt x="734" y="72"/>
                      </a:lnTo>
                      <a:lnTo>
                        <a:pt x="699" y="71"/>
                      </a:lnTo>
                      <a:close/>
                      <a:moveTo>
                        <a:pt x="216" y="71"/>
                      </a:moveTo>
                      <a:lnTo>
                        <a:pt x="182" y="72"/>
                      </a:lnTo>
                      <a:lnTo>
                        <a:pt x="153" y="74"/>
                      </a:lnTo>
                      <a:lnTo>
                        <a:pt x="130" y="78"/>
                      </a:lnTo>
                      <a:lnTo>
                        <a:pt x="111" y="83"/>
                      </a:lnTo>
                      <a:lnTo>
                        <a:pt x="96" y="90"/>
                      </a:lnTo>
                      <a:lnTo>
                        <a:pt x="85" y="99"/>
                      </a:lnTo>
                      <a:lnTo>
                        <a:pt x="78" y="109"/>
                      </a:lnTo>
                      <a:lnTo>
                        <a:pt x="73" y="122"/>
                      </a:lnTo>
                      <a:lnTo>
                        <a:pt x="70" y="135"/>
                      </a:lnTo>
                      <a:lnTo>
                        <a:pt x="70" y="150"/>
                      </a:lnTo>
                      <a:lnTo>
                        <a:pt x="70" y="165"/>
                      </a:lnTo>
                      <a:lnTo>
                        <a:pt x="73" y="179"/>
                      </a:lnTo>
                      <a:lnTo>
                        <a:pt x="78" y="191"/>
                      </a:lnTo>
                      <a:lnTo>
                        <a:pt x="85" y="201"/>
                      </a:lnTo>
                      <a:lnTo>
                        <a:pt x="96" y="210"/>
                      </a:lnTo>
                      <a:lnTo>
                        <a:pt x="111" y="216"/>
                      </a:lnTo>
                      <a:lnTo>
                        <a:pt x="130" y="223"/>
                      </a:lnTo>
                      <a:lnTo>
                        <a:pt x="153" y="227"/>
                      </a:lnTo>
                      <a:lnTo>
                        <a:pt x="182" y="229"/>
                      </a:lnTo>
                      <a:lnTo>
                        <a:pt x="216" y="230"/>
                      </a:lnTo>
                      <a:lnTo>
                        <a:pt x="250" y="229"/>
                      </a:lnTo>
                      <a:lnTo>
                        <a:pt x="280" y="227"/>
                      </a:lnTo>
                      <a:lnTo>
                        <a:pt x="304" y="223"/>
                      </a:lnTo>
                      <a:lnTo>
                        <a:pt x="322" y="216"/>
                      </a:lnTo>
                      <a:lnTo>
                        <a:pt x="337" y="210"/>
                      </a:lnTo>
                      <a:lnTo>
                        <a:pt x="348" y="201"/>
                      </a:lnTo>
                      <a:lnTo>
                        <a:pt x="355" y="191"/>
                      </a:lnTo>
                      <a:lnTo>
                        <a:pt x="360" y="179"/>
                      </a:lnTo>
                      <a:lnTo>
                        <a:pt x="363" y="165"/>
                      </a:lnTo>
                      <a:lnTo>
                        <a:pt x="363" y="150"/>
                      </a:lnTo>
                      <a:lnTo>
                        <a:pt x="363" y="135"/>
                      </a:lnTo>
                      <a:lnTo>
                        <a:pt x="360" y="122"/>
                      </a:lnTo>
                      <a:lnTo>
                        <a:pt x="355" y="109"/>
                      </a:lnTo>
                      <a:lnTo>
                        <a:pt x="348" y="99"/>
                      </a:lnTo>
                      <a:lnTo>
                        <a:pt x="337" y="90"/>
                      </a:lnTo>
                      <a:lnTo>
                        <a:pt x="322" y="83"/>
                      </a:lnTo>
                      <a:lnTo>
                        <a:pt x="304" y="78"/>
                      </a:lnTo>
                      <a:lnTo>
                        <a:pt x="280" y="74"/>
                      </a:lnTo>
                      <a:lnTo>
                        <a:pt x="250" y="72"/>
                      </a:lnTo>
                      <a:lnTo>
                        <a:pt x="216" y="71"/>
                      </a:lnTo>
                      <a:close/>
                      <a:moveTo>
                        <a:pt x="216" y="0"/>
                      </a:moveTo>
                      <a:lnTo>
                        <a:pt x="234" y="0"/>
                      </a:lnTo>
                      <a:lnTo>
                        <a:pt x="254" y="1"/>
                      </a:lnTo>
                      <a:lnTo>
                        <a:pt x="276" y="2"/>
                      </a:lnTo>
                      <a:lnTo>
                        <a:pt x="298" y="5"/>
                      </a:lnTo>
                      <a:lnTo>
                        <a:pt x="321" y="9"/>
                      </a:lnTo>
                      <a:lnTo>
                        <a:pt x="343" y="17"/>
                      </a:lnTo>
                      <a:lnTo>
                        <a:pt x="364" y="26"/>
                      </a:lnTo>
                      <a:lnTo>
                        <a:pt x="383" y="37"/>
                      </a:lnTo>
                      <a:lnTo>
                        <a:pt x="400" y="53"/>
                      </a:lnTo>
                      <a:lnTo>
                        <a:pt x="516" y="53"/>
                      </a:lnTo>
                      <a:lnTo>
                        <a:pt x="533" y="37"/>
                      </a:lnTo>
                      <a:lnTo>
                        <a:pt x="553" y="26"/>
                      </a:lnTo>
                      <a:lnTo>
                        <a:pt x="574" y="17"/>
                      </a:lnTo>
                      <a:lnTo>
                        <a:pt x="596" y="9"/>
                      </a:lnTo>
                      <a:lnTo>
                        <a:pt x="618" y="5"/>
                      </a:lnTo>
                      <a:lnTo>
                        <a:pt x="640" y="2"/>
                      </a:lnTo>
                      <a:lnTo>
                        <a:pt x="662" y="1"/>
                      </a:lnTo>
                      <a:lnTo>
                        <a:pt x="682" y="0"/>
                      </a:lnTo>
                      <a:lnTo>
                        <a:pt x="699" y="0"/>
                      </a:lnTo>
                      <a:lnTo>
                        <a:pt x="715" y="0"/>
                      </a:lnTo>
                      <a:lnTo>
                        <a:pt x="732" y="0"/>
                      </a:lnTo>
                      <a:lnTo>
                        <a:pt x="749" y="1"/>
                      </a:lnTo>
                      <a:lnTo>
                        <a:pt x="768" y="3"/>
                      </a:lnTo>
                      <a:lnTo>
                        <a:pt x="787" y="6"/>
                      </a:lnTo>
                      <a:lnTo>
                        <a:pt x="806" y="10"/>
                      </a:lnTo>
                      <a:lnTo>
                        <a:pt x="825" y="16"/>
                      </a:lnTo>
                      <a:lnTo>
                        <a:pt x="843" y="24"/>
                      </a:lnTo>
                      <a:lnTo>
                        <a:pt x="860" y="33"/>
                      </a:lnTo>
                      <a:lnTo>
                        <a:pt x="875" y="45"/>
                      </a:lnTo>
                      <a:lnTo>
                        <a:pt x="889" y="59"/>
                      </a:lnTo>
                      <a:lnTo>
                        <a:pt x="900" y="77"/>
                      </a:lnTo>
                      <a:lnTo>
                        <a:pt x="908" y="98"/>
                      </a:lnTo>
                      <a:lnTo>
                        <a:pt x="914" y="123"/>
                      </a:lnTo>
                      <a:lnTo>
                        <a:pt x="916" y="150"/>
                      </a:lnTo>
                      <a:lnTo>
                        <a:pt x="914" y="178"/>
                      </a:lnTo>
                      <a:lnTo>
                        <a:pt x="908" y="202"/>
                      </a:lnTo>
                      <a:lnTo>
                        <a:pt x="900" y="223"/>
                      </a:lnTo>
                      <a:lnTo>
                        <a:pt x="889" y="241"/>
                      </a:lnTo>
                      <a:lnTo>
                        <a:pt x="875" y="255"/>
                      </a:lnTo>
                      <a:lnTo>
                        <a:pt x="860" y="267"/>
                      </a:lnTo>
                      <a:lnTo>
                        <a:pt x="843" y="277"/>
                      </a:lnTo>
                      <a:lnTo>
                        <a:pt x="825" y="285"/>
                      </a:lnTo>
                      <a:lnTo>
                        <a:pt x="806" y="290"/>
                      </a:lnTo>
                      <a:lnTo>
                        <a:pt x="787" y="294"/>
                      </a:lnTo>
                      <a:lnTo>
                        <a:pt x="768" y="297"/>
                      </a:lnTo>
                      <a:lnTo>
                        <a:pt x="749" y="298"/>
                      </a:lnTo>
                      <a:lnTo>
                        <a:pt x="732" y="299"/>
                      </a:lnTo>
                      <a:lnTo>
                        <a:pt x="715" y="299"/>
                      </a:lnTo>
                      <a:lnTo>
                        <a:pt x="699" y="300"/>
                      </a:lnTo>
                      <a:lnTo>
                        <a:pt x="685" y="299"/>
                      </a:lnTo>
                      <a:lnTo>
                        <a:pt x="668" y="299"/>
                      </a:lnTo>
                      <a:lnTo>
                        <a:pt x="650" y="298"/>
                      </a:lnTo>
                      <a:lnTo>
                        <a:pt x="632" y="297"/>
                      </a:lnTo>
                      <a:lnTo>
                        <a:pt x="613" y="294"/>
                      </a:lnTo>
                      <a:lnTo>
                        <a:pt x="593" y="290"/>
                      </a:lnTo>
                      <a:lnTo>
                        <a:pt x="575" y="285"/>
                      </a:lnTo>
                      <a:lnTo>
                        <a:pt x="557" y="277"/>
                      </a:lnTo>
                      <a:lnTo>
                        <a:pt x="540" y="267"/>
                      </a:lnTo>
                      <a:lnTo>
                        <a:pt x="524" y="255"/>
                      </a:lnTo>
                      <a:lnTo>
                        <a:pt x="511" y="241"/>
                      </a:lnTo>
                      <a:lnTo>
                        <a:pt x="500" y="224"/>
                      </a:lnTo>
                      <a:lnTo>
                        <a:pt x="491" y="202"/>
                      </a:lnTo>
                      <a:lnTo>
                        <a:pt x="486" y="179"/>
                      </a:lnTo>
                      <a:lnTo>
                        <a:pt x="484" y="150"/>
                      </a:lnTo>
                      <a:lnTo>
                        <a:pt x="485" y="137"/>
                      </a:lnTo>
                      <a:lnTo>
                        <a:pt x="486" y="125"/>
                      </a:lnTo>
                      <a:lnTo>
                        <a:pt x="430" y="125"/>
                      </a:lnTo>
                      <a:lnTo>
                        <a:pt x="432" y="137"/>
                      </a:lnTo>
                      <a:lnTo>
                        <a:pt x="432" y="150"/>
                      </a:lnTo>
                      <a:lnTo>
                        <a:pt x="430" y="179"/>
                      </a:lnTo>
                      <a:lnTo>
                        <a:pt x="425" y="202"/>
                      </a:lnTo>
                      <a:lnTo>
                        <a:pt x="416" y="224"/>
                      </a:lnTo>
                      <a:lnTo>
                        <a:pt x="405" y="241"/>
                      </a:lnTo>
                      <a:lnTo>
                        <a:pt x="392" y="255"/>
                      </a:lnTo>
                      <a:lnTo>
                        <a:pt x="377" y="267"/>
                      </a:lnTo>
                      <a:lnTo>
                        <a:pt x="360" y="277"/>
                      </a:lnTo>
                      <a:lnTo>
                        <a:pt x="342" y="284"/>
                      </a:lnTo>
                      <a:lnTo>
                        <a:pt x="323" y="290"/>
                      </a:lnTo>
                      <a:lnTo>
                        <a:pt x="304" y="294"/>
                      </a:lnTo>
                      <a:lnTo>
                        <a:pt x="285" y="296"/>
                      </a:lnTo>
                      <a:lnTo>
                        <a:pt x="266" y="298"/>
                      </a:lnTo>
                      <a:lnTo>
                        <a:pt x="248" y="299"/>
                      </a:lnTo>
                      <a:lnTo>
                        <a:pt x="231" y="299"/>
                      </a:lnTo>
                      <a:lnTo>
                        <a:pt x="216" y="299"/>
                      </a:lnTo>
                      <a:lnTo>
                        <a:pt x="201" y="299"/>
                      </a:lnTo>
                      <a:lnTo>
                        <a:pt x="185" y="299"/>
                      </a:lnTo>
                      <a:lnTo>
                        <a:pt x="167" y="298"/>
                      </a:lnTo>
                      <a:lnTo>
                        <a:pt x="148" y="296"/>
                      </a:lnTo>
                      <a:lnTo>
                        <a:pt x="129" y="294"/>
                      </a:lnTo>
                      <a:lnTo>
                        <a:pt x="110" y="290"/>
                      </a:lnTo>
                      <a:lnTo>
                        <a:pt x="91" y="284"/>
                      </a:lnTo>
                      <a:lnTo>
                        <a:pt x="73" y="277"/>
                      </a:lnTo>
                      <a:lnTo>
                        <a:pt x="57" y="267"/>
                      </a:lnTo>
                      <a:lnTo>
                        <a:pt x="41" y="255"/>
                      </a:lnTo>
                      <a:lnTo>
                        <a:pt x="27" y="240"/>
                      </a:lnTo>
                      <a:lnTo>
                        <a:pt x="16" y="223"/>
                      </a:lnTo>
                      <a:lnTo>
                        <a:pt x="7" y="202"/>
                      </a:lnTo>
                      <a:lnTo>
                        <a:pt x="2" y="178"/>
                      </a:lnTo>
                      <a:lnTo>
                        <a:pt x="0" y="150"/>
                      </a:lnTo>
                      <a:lnTo>
                        <a:pt x="2" y="122"/>
                      </a:lnTo>
                      <a:lnTo>
                        <a:pt x="7" y="98"/>
                      </a:lnTo>
                      <a:lnTo>
                        <a:pt x="16" y="77"/>
                      </a:lnTo>
                      <a:lnTo>
                        <a:pt x="27" y="59"/>
                      </a:lnTo>
                      <a:lnTo>
                        <a:pt x="41" y="45"/>
                      </a:lnTo>
                      <a:lnTo>
                        <a:pt x="57" y="33"/>
                      </a:lnTo>
                      <a:lnTo>
                        <a:pt x="73" y="23"/>
                      </a:lnTo>
                      <a:lnTo>
                        <a:pt x="91" y="16"/>
                      </a:lnTo>
                      <a:lnTo>
                        <a:pt x="110" y="10"/>
                      </a:lnTo>
                      <a:lnTo>
                        <a:pt x="129" y="6"/>
                      </a:lnTo>
                      <a:lnTo>
                        <a:pt x="148" y="3"/>
                      </a:lnTo>
                      <a:lnTo>
                        <a:pt x="167" y="1"/>
                      </a:lnTo>
                      <a:lnTo>
                        <a:pt x="185" y="0"/>
                      </a:lnTo>
                      <a:lnTo>
                        <a:pt x="201" y="0"/>
                      </a:lnTo>
                      <a:lnTo>
                        <a:pt x="216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" name="Freeform 24"/>
                <p:cNvSpPr>
                  <a:spLocks noEditPoints="1"/>
                </p:cNvSpPr>
                <p:nvPr/>
              </p:nvSpPr>
              <p:spPr bwMode="auto">
                <a:xfrm>
                  <a:off x="2597" y="4335"/>
                  <a:ext cx="217" cy="124"/>
                </a:xfrm>
                <a:custGeom>
                  <a:avLst/>
                  <a:gdLst>
                    <a:gd name="T0" fmla="*/ 1796 w 2393"/>
                    <a:gd name="T1" fmla="*/ 704 h 1360"/>
                    <a:gd name="T2" fmla="*/ 1761 w 2393"/>
                    <a:gd name="T3" fmla="*/ 720 h 1360"/>
                    <a:gd name="T4" fmla="*/ 1590 w 2393"/>
                    <a:gd name="T5" fmla="*/ 904 h 1360"/>
                    <a:gd name="T6" fmla="*/ 1882 w 2393"/>
                    <a:gd name="T7" fmla="*/ 733 h 1360"/>
                    <a:gd name="T8" fmla="*/ 1851 w 2393"/>
                    <a:gd name="T9" fmla="*/ 709 h 1360"/>
                    <a:gd name="T10" fmla="*/ 1814 w 2393"/>
                    <a:gd name="T11" fmla="*/ 702 h 1360"/>
                    <a:gd name="T12" fmla="*/ 1831 w 2393"/>
                    <a:gd name="T13" fmla="*/ 20 h 1360"/>
                    <a:gd name="T14" fmla="*/ 1950 w 2393"/>
                    <a:gd name="T15" fmla="*/ 61 h 1360"/>
                    <a:gd name="T16" fmla="*/ 2057 w 2393"/>
                    <a:gd name="T17" fmla="*/ 121 h 1360"/>
                    <a:gd name="T18" fmla="*/ 2154 w 2393"/>
                    <a:gd name="T19" fmla="*/ 196 h 1360"/>
                    <a:gd name="T20" fmla="*/ 2235 w 2393"/>
                    <a:gd name="T21" fmla="*/ 286 h 1360"/>
                    <a:gd name="T22" fmla="*/ 2301 w 2393"/>
                    <a:gd name="T23" fmla="*/ 388 h 1360"/>
                    <a:gd name="T24" fmla="*/ 2352 w 2393"/>
                    <a:gd name="T25" fmla="*/ 501 h 1360"/>
                    <a:gd name="T26" fmla="*/ 2382 w 2393"/>
                    <a:gd name="T27" fmla="*/ 622 h 1360"/>
                    <a:gd name="T28" fmla="*/ 2393 w 2393"/>
                    <a:gd name="T29" fmla="*/ 748 h 1360"/>
                    <a:gd name="T30" fmla="*/ 2390 w 2393"/>
                    <a:gd name="T31" fmla="*/ 1230 h 1360"/>
                    <a:gd name="T32" fmla="*/ 2370 w 2393"/>
                    <a:gd name="T33" fmla="*/ 1282 h 1360"/>
                    <a:gd name="T34" fmla="*/ 2335 w 2393"/>
                    <a:gd name="T35" fmla="*/ 1324 h 1360"/>
                    <a:gd name="T36" fmla="*/ 2286 w 2393"/>
                    <a:gd name="T37" fmla="*/ 1351 h 1360"/>
                    <a:gd name="T38" fmla="*/ 2230 w 2393"/>
                    <a:gd name="T39" fmla="*/ 1360 h 1360"/>
                    <a:gd name="T40" fmla="*/ 129 w 2393"/>
                    <a:gd name="T41" fmla="*/ 1358 h 1360"/>
                    <a:gd name="T42" fmla="*/ 77 w 2393"/>
                    <a:gd name="T43" fmla="*/ 1339 h 1360"/>
                    <a:gd name="T44" fmla="*/ 36 w 2393"/>
                    <a:gd name="T45" fmla="*/ 1304 h 1360"/>
                    <a:gd name="T46" fmla="*/ 10 w 2393"/>
                    <a:gd name="T47" fmla="*/ 1256 h 1360"/>
                    <a:gd name="T48" fmla="*/ 0 w 2393"/>
                    <a:gd name="T49" fmla="*/ 1200 h 1360"/>
                    <a:gd name="T50" fmla="*/ 3 w 2393"/>
                    <a:gd name="T51" fmla="*/ 684 h 1360"/>
                    <a:gd name="T52" fmla="*/ 23 w 2393"/>
                    <a:gd name="T53" fmla="*/ 561 h 1360"/>
                    <a:gd name="T54" fmla="*/ 63 w 2393"/>
                    <a:gd name="T55" fmla="*/ 443 h 1360"/>
                    <a:gd name="T56" fmla="*/ 122 w 2393"/>
                    <a:gd name="T57" fmla="*/ 336 h 1360"/>
                    <a:gd name="T58" fmla="*/ 195 w 2393"/>
                    <a:gd name="T59" fmla="*/ 240 h 1360"/>
                    <a:gd name="T60" fmla="*/ 283 w 2393"/>
                    <a:gd name="T61" fmla="*/ 157 h 1360"/>
                    <a:gd name="T62" fmla="*/ 385 w 2393"/>
                    <a:gd name="T63" fmla="*/ 89 h 1360"/>
                    <a:gd name="T64" fmla="*/ 498 w 2393"/>
                    <a:gd name="T65" fmla="*/ 38 h 1360"/>
                    <a:gd name="T66" fmla="*/ 640 w 2393"/>
                    <a:gd name="T67" fmla="*/ 0 h 1360"/>
                    <a:gd name="T68" fmla="*/ 1748 w 2393"/>
                    <a:gd name="T69" fmla="*/ 0 h 13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2393" h="1360">
                      <a:moveTo>
                        <a:pt x="1814" y="702"/>
                      </a:moveTo>
                      <a:lnTo>
                        <a:pt x="1796" y="704"/>
                      </a:lnTo>
                      <a:lnTo>
                        <a:pt x="1778" y="709"/>
                      </a:lnTo>
                      <a:lnTo>
                        <a:pt x="1761" y="720"/>
                      </a:lnTo>
                      <a:lnTo>
                        <a:pt x="1746" y="733"/>
                      </a:lnTo>
                      <a:lnTo>
                        <a:pt x="1590" y="904"/>
                      </a:lnTo>
                      <a:lnTo>
                        <a:pt x="2038" y="904"/>
                      </a:lnTo>
                      <a:lnTo>
                        <a:pt x="1882" y="733"/>
                      </a:lnTo>
                      <a:lnTo>
                        <a:pt x="1867" y="719"/>
                      </a:lnTo>
                      <a:lnTo>
                        <a:pt x="1851" y="709"/>
                      </a:lnTo>
                      <a:lnTo>
                        <a:pt x="1833" y="703"/>
                      </a:lnTo>
                      <a:lnTo>
                        <a:pt x="1814" y="702"/>
                      </a:lnTo>
                      <a:close/>
                      <a:moveTo>
                        <a:pt x="1748" y="0"/>
                      </a:moveTo>
                      <a:lnTo>
                        <a:pt x="1831" y="20"/>
                      </a:lnTo>
                      <a:lnTo>
                        <a:pt x="1892" y="38"/>
                      </a:lnTo>
                      <a:lnTo>
                        <a:pt x="1950" y="61"/>
                      </a:lnTo>
                      <a:lnTo>
                        <a:pt x="2005" y="88"/>
                      </a:lnTo>
                      <a:lnTo>
                        <a:pt x="2057" y="121"/>
                      </a:lnTo>
                      <a:lnTo>
                        <a:pt x="2107" y="157"/>
                      </a:lnTo>
                      <a:lnTo>
                        <a:pt x="2154" y="196"/>
                      </a:lnTo>
                      <a:lnTo>
                        <a:pt x="2196" y="239"/>
                      </a:lnTo>
                      <a:lnTo>
                        <a:pt x="2235" y="286"/>
                      </a:lnTo>
                      <a:lnTo>
                        <a:pt x="2270" y="336"/>
                      </a:lnTo>
                      <a:lnTo>
                        <a:pt x="2301" y="388"/>
                      </a:lnTo>
                      <a:lnTo>
                        <a:pt x="2328" y="443"/>
                      </a:lnTo>
                      <a:lnTo>
                        <a:pt x="2352" y="501"/>
                      </a:lnTo>
                      <a:lnTo>
                        <a:pt x="2369" y="561"/>
                      </a:lnTo>
                      <a:lnTo>
                        <a:pt x="2382" y="622"/>
                      </a:lnTo>
                      <a:lnTo>
                        <a:pt x="2390" y="684"/>
                      </a:lnTo>
                      <a:lnTo>
                        <a:pt x="2393" y="748"/>
                      </a:lnTo>
                      <a:lnTo>
                        <a:pt x="2393" y="1200"/>
                      </a:lnTo>
                      <a:lnTo>
                        <a:pt x="2390" y="1230"/>
                      </a:lnTo>
                      <a:lnTo>
                        <a:pt x="2383" y="1256"/>
                      </a:lnTo>
                      <a:lnTo>
                        <a:pt x="2370" y="1282"/>
                      </a:lnTo>
                      <a:lnTo>
                        <a:pt x="2354" y="1304"/>
                      </a:lnTo>
                      <a:lnTo>
                        <a:pt x="2335" y="1324"/>
                      </a:lnTo>
                      <a:lnTo>
                        <a:pt x="2311" y="1339"/>
                      </a:lnTo>
                      <a:lnTo>
                        <a:pt x="2286" y="1351"/>
                      </a:lnTo>
                      <a:lnTo>
                        <a:pt x="2259" y="1358"/>
                      </a:lnTo>
                      <a:lnTo>
                        <a:pt x="2230" y="1360"/>
                      </a:lnTo>
                      <a:lnTo>
                        <a:pt x="157" y="1360"/>
                      </a:lnTo>
                      <a:lnTo>
                        <a:pt x="129" y="1358"/>
                      </a:lnTo>
                      <a:lnTo>
                        <a:pt x="101" y="1351"/>
                      </a:lnTo>
                      <a:lnTo>
                        <a:pt x="77" y="1339"/>
                      </a:lnTo>
                      <a:lnTo>
                        <a:pt x="55" y="1324"/>
                      </a:lnTo>
                      <a:lnTo>
                        <a:pt x="36" y="1304"/>
                      </a:lnTo>
                      <a:lnTo>
                        <a:pt x="21" y="1282"/>
                      </a:lnTo>
                      <a:lnTo>
                        <a:pt x="10" y="1256"/>
                      </a:lnTo>
                      <a:lnTo>
                        <a:pt x="3" y="1230"/>
                      </a:lnTo>
                      <a:lnTo>
                        <a:pt x="0" y="1200"/>
                      </a:lnTo>
                      <a:lnTo>
                        <a:pt x="0" y="748"/>
                      </a:lnTo>
                      <a:lnTo>
                        <a:pt x="3" y="684"/>
                      </a:lnTo>
                      <a:lnTo>
                        <a:pt x="11" y="622"/>
                      </a:lnTo>
                      <a:lnTo>
                        <a:pt x="23" y="561"/>
                      </a:lnTo>
                      <a:lnTo>
                        <a:pt x="41" y="501"/>
                      </a:lnTo>
                      <a:lnTo>
                        <a:pt x="63" y="443"/>
                      </a:lnTo>
                      <a:lnTo>
                        <a:pt x="90" y="389"/>
                      </a:lnTo>
                      <a:lnTo>
                        <a:pt x="122" y="336"/>
                      </a:lnTo>
                      <a:lnTo>
                        <a:pt x="156" y="286"/>
                      </a:lnTo>
                      <a:lnTo>
                        <a:pt x="195" y="240"/>
                      </a:lnTo>
                      <a:lnTo>
                        <a:pt x="237" y="196"/>
                      </a:lnTo>
                      <a:lnTo>
                        <a:pt x="283" y="157"/>
                      </a:lnTo>
                      <a:lnTo>
                        <a:pt x="332" y="121"/>
                      </a:lnTo>
                      <a:lnTo>
                        <a:pt x="385" y="89"/>
                      </a:lnTo>
                      <a:lnTo>
                        <a:pt x="440" y="62"/>
                      </a:lnTo>
                      <a:lnTo>
                        <a:pt x="498" y="38"/>
                      </a:lnTo>
                      <a:lnTo>
                        <a:pt x="559" y="20"/>
                      </a:lnTo>
                      <a:lnTo>
                        <a:pt x="640" y="0"/>
                      </a:lnTo>
                      <a:lnTo>
                        <a:pt x="1193" y="1280"/>
                      </a:lnTo>
                      <a:lnTo>
                        <a:pt x="1748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3" name="Freeform 25"/>
                <p:cNvSpPr>
                  <a:spLocks/>
                </p:cNvSpPr>
                <p:nvPr/>
              </p:nvSpPr>
              <p:spPr bwMode="auto">
                <a:xfrm>
                  <a:off x="2689" y="4347"/>
                  <a:ext cx="34" cy="83"/>
                </a:xfrm>
                <a:custGeom>
                  <a:avLst/>
                  <a:gdLst>
                    <a:gd name="T0" fmla="*/ 135 w 373"/>
                    <a:gd name="T1" fmla="*/ 0 h 915"/>
                    <a:gd name="T2" fmla="*/ 237 w 373"/>
                    <a:gd name="T3" fmla="*/ 0 h 915"/>
                    <a:gd name="T4" fmla="*/ 258 w 373"/>
                    <a:gd name="T5" fmla="*/ 2 h 915"/>
                    <a:gd name="T6" fmla="*/ 278 w 373"/>
                    <a:gd name="T7" fmla="*/ 9 h 915"/>
                    <a:gd name="T8" fmla="*/ 295 w 373"/>
                    <a:gd name="T9" fmla="*/ 21 h 915"/>
                    <a:gd name="T10" fmla="*/ 310 w 373"/>
                    <a:gd name="T11" fmla="*/ 36 h 915"/>
                    <a:gd name="T12" fmla="*/ 321 w 373"/>
                    <a:gd name="T13" fmla="*/ 53 h 915"/>
                    <a:gd name="T14" fmla="*/ 328 w 373"/>
                    <a:gd name="T15" fmla="*/ 74 h 915"/>
                    <a:gd name="T16" fmla="*/ 366 w 373"/>
                    <a:gd name="T17" fmla="*/ 234 h 915"/>
                    <a:gd name="T18" fmla="*/ 368 w 373"/>
                    <a:gd name="T19" fmla="*/ 257 h 915"/>
                    <a:gd name="T20" fmla="*/ 365 w 373"/>
                    <a:gd name="T21" fmla="*/ 281 h 915"/>
                    <a:gd name="T22" fmla="*/ 357 w 373"/>
                    <a:gd name="T23" fmla="*/ 301 h 915"/>
                    <a:gd name="T24" fmla="*/ 345 w 373"/>
                    <a:gd name="T25" fmla="*/ 319 h 915"/>
                    <a:gd name="T26" fmla="*/ 329 w 373"/>
                    <a:gd name="T27" fmla="*/ 334 h 915"/>
                    <a:gd name="T28" fmla="*/ 309 w 373"/>
                    <a:gd name="T29" fmla="*/ 345 h 915"/>
                    <a:gd name="T30" fmla="*/ 287 w 373"/>
                    <a:gd name="T31" fmla="*/ 351 h 915"/>
                    <a:gd name="T32" fmla="*/ 373 w 373"/>
                    <a:gd name="T33" fmla="*/ 438 h 915"/>
                    <a:gd name="T34" fmla="*/ 187 w 373"/>
                    <a:gd name="T35" fmla="*/ 915 h 915"/>
                    <a:gd name="T36" fmla="*/ 0 w 373"/>
                    <a:gd name="T37" fmla="*/ 438 h 915"/>
                    <a:gd name="T38" fmla="*/ 85 w 373"/>
                    <a:gd name="T39" fmla="*/ 351 h 915"/>
                    <a:gd name="T40" fmla="*/ 63 w 373"/>
                    <a:gd name="T41" fmla="*/ 345 h 915"/>
                    <a:gd name="T42" fmla="*/ 44 w 373"/>
                    <a:gd name="T43" fmla="*/ 334 h 915"/>
                    <a:gd name="T44" fmla="*/ 27 w 373"/>
                    <a:gd name="T45" fmla="*/ 319 h 915"/>
                    <a:gd name="T46" fmla="*/ 15 w 373"/>
                    <a:gd name="T47" fmla="*/ 301 h 915"/>
                    <a:gd name="T48" fmla="*/ 7 w 373"/>
                    <a:gd name="T49" fmla="*/ 281 h 915"/>
                    <a:gd name="T50" fmla="*/ 4 w 373"/>
                    <a:gd name="T51" fmla="*/ 257 h 915"/>
                    <a:gd name="T52" fmla="*/ 6 w 373"/>
                    <a:gd name="T53" fmla="*/ 234 h 915"/>
                    <a:gd name="T54" fmla="*/ 44 w 373"/>
                    <a:gd name="T55" fmla="*/ 74 h 915"/>
                    <a:gd name="T56" fmla="*/ 52 w 373"/>
                    <a:gd name="T57" fmla="*/ 53 h 915"/>
                    <a:gd name="T58" fmla="*/ 63 w 373"/>
                    <a:gd name="T59" fmla="*/ 36 h 915"/>
                    <a:gd name="T60" fmla="*/ 77 w 373"/>
                    <a:gd name="T61" fmla="*/ 21 h 915"/>
                    <a:gd name="T62" fmla="*/ 95 w 373"/>
                    <a:gd name="T63" fmla="*/ 9 h 915"/>
                    <a:gd name="T64" fmla="*/ 114 w 373"/>
                    <a:gd name="T65" fmla="*/ 2 h 915"/>
                    <a:gd name="T66" fmla="*/ 135 w 373"/>
                    <a:gd name="T67" fmla="*/ 0 h 9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373" h="915">
                      <a:moveTo>
                        <a:pt x="135" y="0"/>
                      </a:moveTo>
                      <a:lnTo>
                        <a:pt x="237" y="0"/>
                      </a:lnTo>
                      <a:lnTo>
                        <a:pt x="258" y="2"/>
                      </a:lnTo>
                      <a:lnTo>
                        <a:pt x="278" y="9"/>
                      </a:lnTo>
                      <a:lnTo>
                        <a:pt x="295" y="21"/>
                      </a:lnTo>
                      <a:lnTo>
                        <a:pt x="310" y="36"/>
                      </a:lnTo>
                      <a:lnTo>
                        <a:pt x="321" y="53"/>
                      </a:lnTo>
                      <a:lnTo>
                        <a:pt x="328" y="74"/>
                      </a:lnTo>
                      <a:lnTo>
                        <a:pt x="366" y="234"/>
                      </a:lnTo>
                      <a:lnTo>
                        <a:pt x="368" y="257"/>
                      </a:lnTo>
                      <a:lnTo>
                        <a:pt x="365" y="281"/>
                      </a:lnTo>
                      <a:lnTo>
                        <a:pt x="357" y="301"/>
                      </a:lnTo>
                      <a:lnTo>
                        <a:pt x="345" y="319"/>
                      </a:lnTo>
                      <a:lnTo>
                        <a:pt x="329" y="334"/>
                      </a:lnTo>
                      <a:lnTo>
                        <a:pt x="309" y="345"/>
                      </a:lnTo>
                      <a:lnTo>
                        <a:pt x="287" y="351"/>
                      </a:lnTo>
                      <a:lnTo>
                        <a:pt x="373" y="438"/>
                      </a:lnTo>
                      <a:lnTo>
                        <a:pt x="187" y="915"/>
                      </a:lnTo>
                      <a:lnTo>
                        <a:pt x="0" y="438"/>
                      </a:lnTo>
                      <a:lnTo>
                        <a:pt x="85" y="351"/>
                      </a:lnTo>
                      <a:lnTo>
                        <a:pt x="63" y="345"/>
                      </a:lnTo>
                      <a:lnTo>
                        <a:pt x="44" y="334"/>
                      </a:lnTo>
                      <a:lnTo>
                        <a:pt x="27" y="319"/>
                      </a:lnTo>
                      <a:lnTo>
                        <a:pt x="15" y="301"/>
                      </a:lnTo>
                      <a:lnTo>
                        <a:pt x="7" y="281"/>
                      </a:lnTo>
                      <a:lnTo>
                        <a:pt x="4" y="257"/>
                      </a:lnTo>
                      <a:lnTo>
                        <a:pt x="6" y="234"/>
                      </a:lnTo>
                      <a:lnTo>
                        <a:pt x="44" y="74"/>
                      </a:lnTo>
                      <a:lnTo>
                        <a:pt x="52" y="53"/>
                      </a:lnTo>
                      <a:lnTo>
                        <a:pt x="63" y="36"/>
                      </a:lnTo>
                      <a:lnTo>
                        <a:pt x="77" y="21"/>
                      </a:lnTo>
                      <a:lnTo>
                        <a:pt x="95" y="9"/>
                      </a:lnTo>
                      <a:lnTo>
                        <a:pt x="114" y="2"/>
                      </a:lnTo>
                      <a:lnTo>
                        <a:pt x="135" y="0"/>
                      </a:lnTo>
                      <a:close/>
                    </a:path>
                  </a:pathLst>
                </a:custGeom>
                <a:solidFill>
                  <a:srgbClr val="FF6600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</p:grpSp>
        <p:cxnSp>
          <p:nvCxnSpPr>
            <p:cNvPr id="50" name="직선 연결선 49"/>
            <p:cNvCxnSpPr>
              <a:stCxn id="8" idx="4"/>
              <a:endCxn id="71" idx="1"/>
            </p:cNvCxnSpPr>
            <p:nvPr/>
          </p:nvCxnSpPr>
          <p:spPr>
            <a:xfrm>
              <a:off x="6147399" y="2209680"/>
              <a:ext cx="661" cy="216279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9" name="그룹 68"/>
            <p:cNvGrpSpPr/>
            <p:nvPr/>
          </p:nvGrpSpPr>
          <p:grpSpPr>
            <a:xfrm>
              <a:off x="6242866" y="4636189"/>
              <a:ext cx="807929" cy="807929"/>
              <a:chOff x="3113376" y="4194375"/>
              <a:chExt cx="807929" cy="807929"/>
            </a:xfrm>
          </p:grpSpPr>
          <p:sp>
            <p:nvSpPr>
              <p:cNvPr id="92" name="타원 91"/>
              <p:cNvSpPr/>
              <p:nvPr/>
            </p:nvSpPr>
            <p:spPr>
              <a:xfrm>
                <a:off x="3113376" y="4194375"/>
                <a:ext cx="807929" cy="807929"/>
              </a:xfrm>
              <a:prstGeom prst="ellipse">
                <a:avLst/>
              </a:prstGeom>
              <a:solidFill>
                <a:srgbClr val="F7F7F7"/>
              </a:solidFill>
              <a:ln w="19050">
                <a:solidFill>
                  <a:schemeClr val="bg1"/>
                </a:solidFill>
              </a:ln>
              <a:effectLst>
                <a:outerShdw blurRad="279400" dist="177800" dir="8100000" sx="94000" sy="94000" algn="tr" rotWithShape="0">
                  <a:prstClr val="black">
                    <a:alpha val="3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93" name="Group 20"/>
              <p:cNvGrpSpPr>
                <a:grpSpLocks noChangeAspect="1"/>
              </p:cNvGrpSpPr>
              <p:nvPr/>
            </p:nvGrpSpPr>
            <p:grpSpPr bwMode="auto">
              <a:xfrm>
                <a:off x="3373442" y="4402055"/>
                <a:ext cx="287796" cy="392567"/>
                <a:chOff x="2597" y="4163"/>
                <a:chExt cx="217" cy="296"/>
              </a:xfrm>
              <a:solidFill>
                <a:schemeClr val="tx1">
                  <a:lumMod val="65000"/>
                  <a:lumOff val="35000"/>
                </a:schemeClr>
              </a:solidFill>
            </p:grpSpPr>
            <p:sp>
              <p:nvSpPr>
                <p:cNvPr id="94" name="Freeform 22"/>
                <p:cNvSpPr>
                  <a:spLocks noEditPoints="1"/>
                </p:cNvSpPr>
                <p:nvPr/>
              </p:nvSpPr>
              <p:spPr bwMode="auto">
                <a:xfrm>
                  <a:off x="2630" y="4163"/>
                  <a:ext cx="151" cy="176"/>
                </a:xfrm>
                <a:custGeom>
                  <a:avLst/>
                  <a:gdLst>
                    <a:gd name="T0" fmla="*/ 410 w 1662"/>
                    <a:gd name="T1" fmla="*/ 645 h 1942"/>
                    <a:gd name="T2" fmla="*/ 309 w 1662"/>
                    <a:gd name="T3" fmla="*/ 847 h 1942"/>
                    <a:gd name="T4" fmla="*/ 255 w 1662"/>
                    <a:gd name="T5" fmla="*/ 1023 h 1942"/>
                    <a:gd name="T6" fmla="*/ 263 w 1662"/>
                    <a:gd name="T7" fmla="*/ 1206 h 1942"/>
                    <a:gd name="T8" fmla="*/ 347 w 1662"/>
                    <a:gd name="T9" fmla="*/ 1429 h 1942"/>
                    <a:gd name="T10" fmla="*/ 476 w 1662"/>
                    <a:gd name="T11" fmla="*/ 1620 h 1942"/>
                    <a:gd name="T12" fmla="*/ 638 w 1662"/>
                    <a:gd name="T13" fmla="*/ 1753 h 1942"/>
                    <a:gd name="T14" fmla="*/ 825 w 1662"/>
                    <a:gd name="T15" fmla="*/ 1803 h 1942"/>
                    <a:gd name="T16" fmla="*/ 1013 w 1662"/>
                    <a:gd name="T17" fmla="*/ 1753 h 1942"/>
                    <a:gd name="T18" fmla="*/ 1176 w 1662"/>
                    <a:gd name="T19" fmla="*/ 1619 h 1942"/>
                    <a:gd name="T20" fmla="*/ 1305 w 1662"/>
                    <a:gd name="T21" fmla="*/ 1428 h 1942"/>
                    <a:gd name="T22" fmla="*/ 1388 w 1662"/>
                    <a:gd name="T23" fmla="*/ 1205 h 1942"/>
                    <a:gd name="T24" fmla="*/ 1418 w 1662"/>
                    <a:gd name="T25" fmla="*/ 974 h 1942"/>
                    <a:gd name="T26" fmla="*/ 1266 w 1662"/>
                    <a:gd name="T27" fmla="*/ 836 h 1942"/>
                    <a:gd name="T28" fmla="*/ 1012 w 1662"/>
                    <a:gd name="T29" fmla="*/ 794 h 1942"/>
                    <a:gd name="T30" fmla="*/ 806 w 1662"/>
                    <a:gd name="T31" fmla="*/ 713 h 1942"/>
                    <a:gd name="T32" fmla="*/ 646 w 1662"/>
                    <a:gd name="T33" fmla="*/ 610 h 1942"/>
                    <a:gd name="T34" fmla="*/ 526 w 1662"/>
                    <a:gd name="T35" fmla="*/ 499 h 1942"/>
                    <a:gd name="T36" fmla="*/ 944 w 1662"/>
                    <a:gd name="T37" fmla="*/ 23 h 1942"/>
                    <a:gd name="T38" fmla="*/ 1152 w 1662"/>
                    <a:gd name="T39" fmla="*/ 118 h 1942"/>
                    <a:gd name="T40" fmla="*/ 1271 w 1662"/>
                    <a:gd name="T41" fmla="*/ 205 h 1942"/>
                    <a:gd name="T42" fmla="*/ 1388 w 1662"/>
                    <a:gd name="T43" fmla="*/ 323 h 1942"/>
                    <a:gd name="T44" fmla="*/ 1455 w 1662"/>
                    <a:gd name="T45" fmla="*/ 429 h 1942"/>
                    <a:gd name="T46" fmla="*/ 1524 w 1662"/>
                    <a:gd name="T47" fmla="*/ 626 h 1942"/>
                    <a:gd name="T48" fmla="*/ 1555 w 1662"/>
                    <a:gd name="T49" fmla="*/ 892 h 1942"/>
                    <a:gd name="T50" fmla="*/ 1619 w 1662"/>
                    <a:gd name="T51" fmla="*/ 939 h 1942"/>
                    <a:gd name="T52" fmla="*/ 1657 w 1662"/>
                    <a:gd name="T53" fmla="*/ 1032 h 1942"/>
                    <a:gd name="T54" fmla="*/ 1655 w 1662"/>
                    <a:gd name="T55" fmla="*/ 1183 h 1942"/>
                    <a:gd name="T56" fmla="*/ 1611 w 1662"/>
                    <a:gd name="T57" fmla="*/ 1304 h 1942"/>
                    <a:gd name="T58" fmla="*/ 1537 w 1662"/>
                    <a:gd name="T59" fmla="*/ 1372 h 1942"/>
                    <a:gd name="T60" fmla="*/ 1445 w 1662"/>
                    <a:gd name="T61" fmla="*/ 1454 h 1942"/>
                    <a:gd name="T62" fmla="*/ 1313 w 1662"/>
                    <a:gd name="T63" fmla="*/ 1670 h 1942"/>
                    <a:gd name="T64" fmla="*/ 1141 w 1662"/>
                    <a:gd name="T65" fmla="*/ 1836 h 1942"/>
                    <a:gd name="T66" fmla="*/ 937 w 1662"/>
                    <a:gd name="T67" fmla="*/ 1930 h 1942"/>
                    <a:gd name="T68" fmla="*/ 714 w 1662"/>
                    <a:gd name="T69" fmla="*/ 1930 h 1942"/>
                    <a:gd name="T70" fmla="*/ 510 w 1662"/>
                    <a:gd name="T71" fmla="*/ 1836 h 1942"/>
                    <a:gd name="T72" fmla="*/ 337 w 1662"/>
                    <a:gd name="T73" fmla="*/ 1669 h 1942"/>
                    <a:gd name="T74" fmla="*/ 205 w 1662"/>
                    <a:gd name="T75" fmla="*/ 1452 h 1942"/>
                    <a:gd name="T76" fmla="*/ 111 w 1662"/>
                    <a:gd name="T77" fmla="*/ 1364 h 1942"/>
                    <a:gd name="T78" fmla="*/ 39 w 1662"/>
                    <a:gd name="T79" fmla="*/ 1284 h 1942"/>
                    <a:gd name="T80" fmla="*/ 2 w 1662"/>
                    <a:gd name="T81" fmla="*/ 1143 h 1942"/>
                    <a:gd name="T82" fmla="*/ 9 w 1662"/>
                    <a:gd name="T83" fmla="*/ 1009 h 1942"/>
                    <a:gd name="T84" fmla="*/ 50 w 1662"/>
                    <a:gd name="T85" fmla="*/ 930 h 1942"/>
                    <a:gd name="T86" fmla="*/ 98 w 1662"/>
                    <a:gd name="T87" fmla="*/ 851 h 1942"/>
                    <a:gd name="T88" fmla="*/ 85 w 1662"/>
                    <a:gd name="T89" fmla="*/ 643 h 1942"/>
                    <a:gd name="T90" fmla="*/ 120 w 1662"/>
                    <a:gd name="T91" fmla="*/ 487 h 1942"/>
                    <a:gd name="T92" fmla="*/ 183 w 1662"/>
                    <a:gd name="T93" fmla="*/ 377 h 1942"/>
                    <a:gd name="T94" fmla="*/ 257 w 1662"/>
                    <a:gd name="T95" fmla="*/ 305 h 1942"/>
                    <a:gd name="T96" fmla="*/ 319 w 1662"/>
                    <a:gd name="T97" fmla="*/ 266 h 1942"/>
                    <a:gd name="T98" fmla="*/ 352 w 1662"/>
                    <a:gd name="T99" fmla="*/ 246 h 1942"/>
                    <a:gd name="T100" fmla="*/ 390 w 1662"/>
                    <a:gd name="T101" fmla="*/ 196 h 1942"/>
                    <a:gd name="T102" fmla="*/ 459 w 1662"/>
                    <a:gd name="T103" fmla="*/ 127 h 1942"/>
                    <a:gd name="T104" fmla="*/ 559 w 1662"/>
                    <a:gd name="T105" fmla="*/ 57 h 1942"/>
                    <a:gd name="T106" fmla="*/ 690 w 1662"/>
                    <a:gd name="T107" fmla="*/ 10 h 19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1662" h="1942">
                      <a:moveTo>
                        <a:pt x="526" y="499"/>
                      </a:moveTo>
                      <a:lnTo>
                        <a:pt x="484" y="546"/>
                      </a:lnTo>
                      <a:lnTo>
                        <a:pt x="445" y="595"/>
                      </a:lnTo>
                      <a:lnTo>
                        <a:pt x="410" y="645"/>
                      </a:lnTo>
                      <a:lnTo>
                        <a:pt x="379" y="696"/>
                      </a:lnTo>
                      <a:lnTo>
                        <a:pt x="352" y="747"/>
                      </a:lnTo>
                      <a:lnTo>
                        <a:pt x="329" y="797"/>
                      </a:lnTo>
                      <a:lnTo>
                        <a:pt x="309" y="847"/>
                      </a:lnTo>
                      <a:lnTo>
                        <a:pt x="291" y="895"/>
                      </a:lnTo>
                      <a:lnTo>
                        <a:pt x="277" y="941"/>
                      </a:lnTo>
                      <a:lnTo>
                        <a:pt x="264" y="984"/>
                      </a:lnTo>
                      <a:lnTo>
                        <a:pt x="255" y="1023"/>
                      </a:lnTo>
                      <a:lnTo>
                        <a:pt x="247" y="1059"/>
                      </a:lnTo>
                      <a:lnTo>
                        <a:pt x="241" y="1091"/>
                      </a:lnTo>
                      <a:lnTo>
                        <a:pt x="250" y="1148"/>
                      </a:lnTo>
                      <a:lnTo>
                        <a:pt x="263" y="1206"/>
                      </a:lnTo>
                      <a:lnTo>
                        <a:pt x="280" y="1263"/>
                      </a:lnTo>
                      <a:lnTo>
                        <a:pt x="299" y="1320"/>
                      </a:lnTo>
                      <a:lnTo>
                        <a:pt x="322" y="1375"/>
                      </a:lnTo>
                      <a:lnTo>
                        <a:pt x="347" y="1429"/>
                      </a:lnTo>
                      <a:lnTo>
                        <a:pt x="375" y="1480"/>
                      </a:lnTo>
                      <a:lnTo>
                        <a:pt x="406" y="1530"/>
                      </a:lnTo>
                      <a:lnTo>
                        <a:pt x="440" y="1576"/>
                      </a:lnTo>
                      <a:lnTo>
                        <a:pt x="476" y="1620"/>
                      </a:lnTo>
                      <a:lnTo>
                        <a:pt x="513" y="1659"/>
                      </a:lnTo>
                      <a:lnTo>
                        <a:pt x="553" y="1695"/>
                      </a:lnTo>
                      <a:lnTo>
                        <a:pt x="594" y="1726"/>
                      </a:lnTo>
                      <a:lnTo>
                        <a:pt x="638" y="1753"/>
                      </a:lnTo>
                      <a:lnTo>
                        <a:pt x="683" y="1774"/>
                      </a:lnTo>
                      <a:lnTo>
                        <a:pt x="729" y="1789"/>
                      </a:lnTo>
                      <a:lnTo>
                        <a:pt x="777" y="1800"/>
                      </a:lnTo>
                      <a:lnTo>
                        <a:pt x="825" y="1803"/>
                      </a:lnTo>
                      <a:lnTo>
                        <a:pt x="875" y="1800"/>
                      </a:lnTo>
                      <a:lnTo>
                        <a:pt x="922" y="1789"/>
                      </a:lnTo>
                      <a:lnTo>
                        <a:pt x="968" y="1774"/>
                      </a:lnTo>
                      <a:lnTo>
                        <a:pt x="1013" y="1753"/>
                      </a:lnTo>
                      <a:lnTo>
                        <a:pt x="1056" y="1726"/>
                      </a:lnTo>
                      <a:lnTo>
                        <a:pt x="1099" y="1695"/>
                      </a:lnTo>
                      <a:lnTo>
                        <a:pt x="1139" y="1659"/>
                      </a:lnTo>
                      <a:lnTo>
                        <a:pt x="1176" y="1619"/>
                      </a:lnTo>
                      <a:lnTo>
                        <a:pt x="1212" y="1576"/>
                      </a:lnTo>
                      <a:lnTo>
                        <a:pt x="1245" y="1529"/>
                      </a:lnTo>
                      <a:lnTo>
                        <a:pt x="1276" y="1480"/>
                      </a:lnTo>
                      <a:lnTo>
                        <a:pt x="1305" y="1428"/>
                      </a:lnTo>
                      <a:lnTo>
                        <a:pt x="1330" y="1374"/>
                      </a:lnTo>
                      <a:lnTo>
                        <a:pt x="1353" y="1319"/>
                      </a:lnTo>
                      <a:lnTo>
                        <a:pt x="1372" y="1262"/>
                      </a:lnTo>
                      <a:lnTo>
                        <a:pt x="1388" y="1205"/>
                      </a:lnTo>
                      <a:lnTo>
                        <a:pt x="1401" y="1147"/>
                      </a:lnTo>
                      <a:lnTo>
                        <a:pt x="1411" y="1089"/>
                      </a:lnTo>
                      <a:lnTo>
                        <a:pt x="1416" y="1032"/>
                      </a:lnTo>
                      <a:lnTo>
                        <a:pt x="1418" y="974"/>
                      </a:lnTo>
                      <a:lnTo>
                        <a:pt x="1417" y="904"/>
                      </a:lnTo>
                      <a:lnTo>
                        <a:pt x="1414" y="838"/>
                      </a:lnTo>
                      <a:lnTo>
                        <a:pt x="1339" y="839"/>
                      </a:lnTo>
                      <a:lnTo>
                        <a:pt x="1266" y="836"/>
                      </a:lnTo>
                      <a:lnTo>
                        <a:pt x="1198" y="830"/>
                      </a:lnTo>
                      <a:lnTo>
                        <a:pt x="1133" y="820"/>
                      </a:lnTo>
                      <a:lnTo>
                        <a:pt x="1070" y="808"/>
                      </a:lnTo>
                      <a:lnTo>
                        <a:pt x="1012" y="794"/>
                      </a:lnTo>
                      <a:lnTo>
                        <a:pt x="956" y="777"/>
                      </a:lnTo>
                      <a:lnTo>
                        <a:pt x="903" y="757"/>
                      </a:lnTo>
                      <a:lnTo>
                        <a:pt x="853" y="737"/>
                      </a:lnTo>
                      <a:lnTo>
                        <a:pt x="806" y="713"/>
                      </a:lnTo>
                      <a:lnTo>
                        <a:pt x="762" y="690"/>
                      </a:lnTo>
                      <a:lnTo>
                        <a:pt x="721" y="664"/>
                      </a:lnTo>
                      <a:lnTo>
                        <a:pt x="682" y="638"/>
                      </a:lnTo>
                      <a:lnTo>
                        <a:pt x="646" y="610"/>
                      </a:lnTo>
                      <a:lnTo>
                        <a:pt x="612" y="583"/>
                      </a:lnTo>
                      <a:lnTo>
                        <a:pt x="581" y="555"/>
                      </a:lnTo>
                      <a:lnTo>
                        <a:pt x="552" y="527"/>
                      </a:lnTo>
                      <a:lnTo>
                        <a:pt x="526" y="499"/>
                      </a:lnTo>
                      <a:close/>
                      <a:moveTo>
                        <a:pt x="808" y="0"/>
                      </a:moveTo>
                      <a:lnTo>
                        <a:pt x="851" y="3"/>
                      </a:lnTo>
                      <a:lnTo>
                        <a:pt x="897" y="11"/>
                      </a:lnTo>
                      <a:lnTo>
                        <a:pt x="944" y="23"/>
                      </a:lnTo>
                      <a:lnTo>
                        <a:pt x="993" y="39"/>
                      </a:lnTo>
                      <a:lnTo>
                        <a:pt x="1044" y="60"/>
                      </a:lnTo>
                      <a:lnTo>
                        <a:pt x="1097" y="86"/>
                      </a:lnTo>
                      <a:lnTo>
                        <a:pt x="1152" y="118"/>
                      </a:lnTo>
                      <a:lnTo>
                        <a:pt x="1179" y="135"/>
                      </a:lnTo>
                      <a:lnTo>
                        <a:pt x="1208" y="155"/>
                      </a:lnTo>
                      <a:lnTo>
                        <a:pt x="1239" y="179"/>
                      </a:lnTo>
                      <a:lnTo>
                        <a:pt x="1271" y="205"/>
                      </a:lnTo>
                      <a:lnTo>
                        <a:pt x="1304" y="233"/>
                      </a:lnTo>
                      <a:lnTo>
                        <a:pt x="1334" y="261"/>
                      </a:lnTo>
                      <a:lnTo>
                        <a:pt x="1363" y="292"/>
                      </a:lnTo>
                      <a:lnTo>
                        <a:pt x="1388" y="323"/>
                      </a:lnTo>
                      <a:lnTo>
                        <a:pt x="1409" y="353"/>
                      </a:lnTo>
                      <a:lnTo>
                        <a:pt x="1409" y="353"/>
                      </a:lnTo>
                      <a:lnTo>
                        <a:pt x="1433" y="389"/>
                      </a:lnTo>
                      <a:lnTo>
                        <a:pt x="1455" y="429"/>
                      </a:lnTo>
                      <a:lnTo>
                        <a:pt x="1475" y="472"/>
                      </a:lnTo>
                      <a:lnTo>
                        <a:pt x="1493" y="519"/>
                      </a:lnTo>
                      <a:lnTo>
                        <a:pt x="1509" y="570"/>
                      </a:lnTo>
                      <a:lnTo>
                        <a:pt x="1524" y="626"/>
                      </a:lnTo>
                      <a:lnTo>
                        <a:pt x="1535" y="685"/>
                      </a:lnTo>
                      <a:lnTo>
                        <a:pt x="1545" y="749"/>
                      </a:lnTo>
                      <a:lnTo>
                        <a:pt x="1551" y="817"/>
                      </a:lnTo>
                      <a:lnTo>
                        <a:pt x="1555" y="892"/>
                      </a:lnTo>
                      <a:lnTo>
                        <a:pt x="1573" y="900"/>
                      </a:lnTo>
                      <a:lnTo>
                        <a:pt x="1590" y="910"/>
                      </a:lnTo>
                      <a:lnTo>
                        <a:pt x="1605" y="922"/>
                      </a:lnTo>
                      <a:lnTo>
                        <a:pt x="1619" y="939"/>
                      </a:lnTo>
                      <a:lnTo>
                        <a:pt x="1632" y="957"/>
                      </a:lnTo>
                      <a:lnTo>
                        <a:pt x="1642" y="979"/>
                      </a:lnTo>
                      <a:lnTo>
                        <a:pt x="1651" y="1003"/>
                      </a:lnTo>
                      <a:lnTo>
                        <a:pt x="1657" y="1032"/>
                      </a:lnTo>
                      <a:lnTo>
                        <a:pt x="1661" y="1064"/>
                      </a:lnTo>
                      <a:lnTo>
                        <a:pt x="1662" y="1102"/>
                      </a:lnTo>
                      <a:lnTo>
                        <a:pt x="1660" y="1143"/>
                      </a:lnTo>
                      <a:lnTo>
                        <a:pt x="1655" y="1183"/>
                      </a:lnTo>
                      <a:lnTo>
                        <a:pt x="1648" y="1218"/>
                      </a:lnTo>
                      <a:lnTo>
                        <a:pt x="1638" y="1250"/>
                      </a:lnTo>
                      <a:lnTo>
                        <a:pt x="1625" y="1278"/>
                      </a:lnTo>
                      <a:lnTo>
                        <a:pt x="1611" y="1304"/>
                      </a:lnTo>
                      <a:lnTo>
                        <a:pt x="1595" y="1325"/>
                      </a:lnTo>
                      <a:lnTo>
                        <a:pt x="1577" y="1344"/>
                      </a:lnTo>
                      <a:lnTo>
                        <a:pt x="1558" y="1360"/>
                      </a:lnTo>
                      <a:lnTo>
                        <a:pt x="1537" y="1372"/>
                      </a:lnTo>
                      <a:lnTo>
                        <a:pt x="1515" y="1382"/>
                      </a:lnTo>
                      <a:lnTo>
                        <a:pt x="1493" y="1390"/>
                      </a:lnTo>
                      <a:lnTo>
                        <a:pt x="1471" y="1395"/>
                      </a:lnTo>
                      <a:lnTo>
                        <a:pt x="1445" y="1454"/>
                      </a:lnTo>
                      <a:lnTo>
                        <a:pt x="1416" y="1512"/>
                      </a:lnTo>
                      <a:lnTo>
                        <a:pt x="1385" y="1567"/>
                      </a:lnTo>
                      <a:lnTo>
                        <a:pt x="1350" y="1620"/>
                      </a:lnTo>
                      <a:lnTo>
                        <a:pt x="1313" y="1670"/>
                      </a:lnTo>
                      <a:lnTo>
                        <a:pt x="1273" y="1717"/>
                      </a:lnTo>
                      <a:lnTo>
                        <a:pt x="1231" y="1761"/>
                      </a:lnTo>
                      <a:lnTo>
                        <a:pt x="1187" y="1801"/>
                      </a:lnTo>
                      <a:lnTo>
                        <a:pt x="1141" y="1836"/>
                      </a:lnTo>
                      <a:lnTo>
                        <a:pt x="1092" y="1868"/>
                      </a:lnTo>
                      <a:lnTo>
                        <a:pt x="1042" y="1893"/>
                      </a:lnTo>
                      <a:lnTo>
                        <a:pt x="990" y="1915"/>
                      </a:lnTo>
                      <a:lnTo>
                        <a:pt x="937" y="1930"/>
                      </a:lnTo>
                      <a:lnTo>
                        <a:pt x="882" y="1939"/>
                      </a:lnTo>
                      <a:lnTo>
                        <a:pt x="825" y="1942"/>
                      </a:lnTo>
                      <a:lnTo>
                        <a:pt x="769" y="1939"/>
                      </a:lnTo>
                      <a:lnTo>
                        <a:pt x="714" y="1930"/>
                      </a:lnTo>
                      <a:lnTo>
                        <a:pt x="661" y="1915"/>
                      </a:lnTo>
                      <a:lnTo>
                        <a:pt x="608" y="1893"/>
                      </a:lnTo>
                      <a:lnTo>
                        <a:pt x="558" y="1867"/>
                      </a:lnTo>
                      <a:lnTo>
                        <a:pt x="510" y="1836"/>
                      </a:lnTo>
                      <a:lnTo>
                        <a:pt x="464" y="1800"/>
                      </a:lnTo>
                      <a:lnTo>
                        <a:pt x="419" y="1760"/>
                      </a:lnTo>
                      <a:lnTo>
                        <a:pt x="377" y="1716"/>
                      </a:lnTo>
                      <a:lnTo>
                        <a:pt x="337" y="1669"/>
                      </a:lnTo>
                      <a:lnTo>
                        <a:pt x="300" y="1618"/>
                      </a:lnTo>
                      <a:lnTo>
                        <a:pt x="266" y="1565"/>
                      </a:lnTo>
                      <a:lnTo>
                        <a:pt x="234" y="1510"/>
                      </a:lnTo>
                      <a:lnTo>
                        <a:pt x="205" y="1452"/>
                      </a:lnTo>
                      <a:lnTo>
                        <a:pt x="179" y="1392"/>
                      </a:lnTo>
                      <a:lnTo>
                        <a:pt x="156" y="1386"/>
                      </a:lnTo>
                      <a:lnTo>
                        <a:pt x="133" y="1376"/>
                      </a:lnTo>
                      <a:lnTo>
                        <a:pt x="111" y="1364"/>
                      </a:lnTo>
                      <a:lnTo>
                        <a:pt x="91" y="1349"/>
                      </a:lnTo>
                      <a:lnTo>
                        <a:pt x="72" y="1330"/>
                      </a:lnTo>
                      <a:lnTo>
                        <a:pt x="55" y="1309"/>
                      </a:lnTo>
                      <a:lnTo>
                        <a:pt x="39" y="1284"/>
                      </a:lnTo>
                      <a:lnTo>
                        <a:pt x="26" y="1254"/>
                      </a:lnTo>
                      <a:lnTo>
                        <a:pt x="15" y="1221"/>
                      </a:lnTo>
                      <a:lnTo>
                        <a:pt x="7" y="1184"/>
                      </a:lnTo>
                      <a:lnTo>
                        <a:pt x="2" y="1143"/>
                      </a:lnTo>
                      <a:lnTo>
                        <a:pt x="0" y="1104"/>
                      </a:lnTo>
                      <a:lnTo>
                        <a:pt x="1" y="1068"/>
                      </a:lnTo>
                      <a:lnTo>
                        <a:pt x="4" y="1038"/>
                      </a:lnTo>
                      <a:lnTo>
                        <a:pt x="9" y="1009"/>
                      </a:lnTo>
                      <a:lnTo>
                        <a:pt x="17" y="985"/>
                      </a:lnTo>
                      <a:lnTo>
                        <a:pt x="27" y="964"/>
                      </a:lnTo>
                      <a:lnTo>
                        <a:pt x="38" y="946"/>
                      </a:lnTo>
                      <a:lnTo>
                        <a:pt x="50" y="930"/>
                      </a:lnTo>
                      <a:lnTo>
                        <a:pt x="65" y="916"/>
                      </a:lnTo>
                      <a:lnTo>
                        <a:pt x="80" y="906"/>
                      </a:lnTo>
                      <a:lnTo>
                        <a:pt x="96" y="897"/>
                      </a:lnTo>
                      <a:lnTo>
                        <a:pt x="98" y="851"/>
                      </a:lnTo>
                      <a:lnTo>
                        <a:pt x="89" y="794"/>
                      </a:lnTo>
                      <a:lnTo>
                        <a:pt x="85" y="740"/>
                      </a:lnTo>
                      <a:lnTo>
                        <a:pt x="83" y="690"/>
                      </a:lnTo>
                      <a:lnTo>
                        <a:pt x="85" y="643"/>
                      </a:lnTo>
                      <a:lnTo>
                        <a:pt x="90" y="599"/>
                      </a:lnTo>
                      <a:lnTo>
                        <a:pt x="98" y="559"/>
                      </a:lnTo>
                      <a:lnTo>
                        <a:pt x="108" y="522"/>
                      </a:lnTo>
                      <a:lnTo>
                        <a:pt x="120" y="487"/>
                      </a:lnTo>
                      <a:lnTo>
                        <a:pt x="134" y="455"/>
                      </a:lnTo>
                      <a:lnTo>
                        <a:pt x="149" y="427"/>
                      </a:lnTo>
                      <a:lnTo>
                        <a:pt x="166" y="400"/>
                      </a:lnTo>
                      <a:lnTo>
                        <a:pt x="183" y="377"/>
                      </a:lnTo>
                      <a:lnTo>
                        <a:pt x="202" y="355"/>
                      </a:lnTo>
                      <a:lnTo>
                        <a:pt x="220" y="337"/>
                      </a:lnTo>
                      <a:lnTo>
                        <a:pt x="239" y="320"/>
                      </a:lnTo>
                      <a:lnTo>
                        <a:pt x="257" y="305"/>
                      </a:lnTo>
                      <a:lnTo>
                        <a:pt x="274" y="293"/>
                      </a:lnTo>
                      <a:lnTo>
                        <a:pt x="290" y="282"/>
                      </a:lnTo>
                      <a:lnTo>
                        <a:pt x="305" y="273"/>
                      </a:lnTo>
                      <a:lnTo>
                        <a:pt x="319" y="266"/>
                      </a:lnTo>
                      <a:lnTo>
                        <a:pt x="331" y="260"/>
                      </a:lnTo>
                      <a:lnTo>
                        <a:pt x="341" y="255"/>
                      </a:lnTo>
                      <a:lnTo>
                        <a:pt x="348" y="253"/>
                      </a:lnTo>
                      <a:lnTo>
                        <a:pt x="352" y="246"/>
                      </a:lnTo>
                      <a:lnTo>
                        <a:pt x="359" y="237"/>
                      </a:lnTo>
                      <a:lnTo>
                        <a:pt x="367" y="225"/>
                      </a:lnTo>
                      <a:lnTo>
                        <a:pt x="377" y="212"/>
                      </a:lnTo>
                      <a:lnTo>
                        <a:pt x="390" y="196"/>
                      </a:lnTo>
                      <a:lnTo>
                        <a:pt x="404" y="180"/>
                      </a:lnTo>
                      <a:lnTo>
                        <a:pt x="421" y="163"/>
                      </a:lnTo>
                      <a:lnTo>
                        <a:pt x="439" y="145"/>
                      </a:lnTo>
                      <a:lnTo>
                        <a:pt x="459" y="127"/>
                      </a:lnTo>
                      <a:lnTo>
                        <a:pt x="481" y="108"/>
                      </a:lnTo>
                      <a:lnTo>
                        <a:pt x="505" y="91"/>
                      </a:lnTo>
                      <a:lnTo>
                        <a:pt x="531" y="74"/>
                      </a:lnTo>
                      <a:lnTo>
                        <a:pt x="559" y="57"/>
                      </a:lnTo>
                      <a:lnTo>
                        <a:pt x="589" y="43"/>
                      </a:lnTo>
                      <a:lnTo>
                        <a:pt x="620" y="30"/>
                      </a:lnTo>
                      <a:lnTo>
                        <a:pt x="655" y="19"/>
                      </a:lnTo>
                      <a:lnTo>
                        <a:pt x="690" y="10"/>
                      </a:lnTo>
                      <a:lnTo>
                        <a:pt x="728" y="3"/>
                      </a:lnTo>
                      <a:lnTo>
                        <a:pt x="767" y="0"/>
                      </a:lnTo>
                      <a:lnTo>
                        <a:pt x="808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95" name="Freeform 23"/>
                <p:cNvSpPr>
                  <a:spLocks noEditPoints="1"/>
                </p:cNvSpPr>
                <p:nvPr/>
              </p:nvSpPr>
              <p:spPr bwMode="auto">
                <a:xfrm>
                  <a:off x="2664" y="4250"/>
                  <a:ext cx="83" cy="27"/>
                </a:xfrm>
                <a:custGeom>
                  <a:avLst/>
                  <a:gdLst>
                    <a:gd name="T0" fmla="*/ 613 w 916"/>
                    <a:gd name="T1" fmla="*/ 78 h 300"/>
                    <a:gd name="T2" fmla="*/ 561 w 916"/>
                    <a:gd name="T3" fmla="*/ 109 h 300"/>
                    <a:gd name="T4" fmla="*/ 554 w 916"/>
                    <a:gd name="T5" fmla="*/ 165 h 300"/>
                    <a:gd name="T6" fmla="*/ 579 w 916"/>
                    <a:gd name="T7" fmla="*/ 210 h 300"/>
                    <a:gd name="T8" fmla="*/ 665 w 916"/>
                    <a:gd name="T9" fmla="*/ 229 h 300"/>
                    <a:gd name="T10" fmla="*/ 787 w 916"/>
                    <a:gd name="T11" fmla="*/ 223 h 300"/>
                    <a:gd name="T12" fmla="*/ 839 w 916"/>
                    <a:gd name="T13" fmla="*/ 191 h 300"/>
                    <a:gd name="T14" fmla="*/ 846 w 916"/>
                    <a:gd name="T15" fmla="*/ 135 h 300"/>
                    <a:gd name="T16" fmla="*/ 820 w 916"/>
                    <a:gd name="T17" fmla="*/ 90 h 300"/>
                    <a:gd name="T18" fmla="*/ 734 w 916"/>
                    <a:gd name="T19" fmla="*/ 72 h 300"/>
                    <a:gd name="T20" fmla="*/ 153 w 916"/>
                    <a:gd name="T21" fmla="*/ 74 h 300"/>
                    <a:gd name="T22" fmla="*/ 85 w 916"/>
                    <a:gd name="T23" fmla="*/ 99 h 300"/>
                    <a:gd name="T24" fmla="*/ 70 w 916"/>
                    <a:gd name="T25" fmla="*/ 150 h 300"/>
                    <a:gd name="T26" fmla="*/ 85 w 916"/>
                    <a:gd name="T27" fmla="*/ 201 h 300"/>
                    <a:gd name="T28" fmla="*/ 153 w 916"/>
                    <a:gd name="T29" fmla="*/ 227 h 300"/>
                    <a:gd name="T30" fmla="*/ 280 w 916"/>
                    <a:gd name="T31" fmla="*/ 227 h 300"/>
                    <a:gd name="T32" fmla="*/ 348 w 916"/>
                    <a:gd name="T33" fmla="*/ 201 h 300"/>
                    <a:gd name="T34" fmla="*/ 363 w 916"/>
                    <a:gd name="T35" fmla="*/ 150 h 300"/>
                    <a:gd name="T36" fmla="*/ 348 w 916"/>
                    <a:gd name="T37" fmla="*/ 99 h 300"/>
                    <a:gd name="T38" fmla="*/ 280 w 916"/>
                    <a:gd name="T39" fmla="*/ 74 h 300"/>
                    <a:gd name="T40" fmla="*/ 234 w 916"/>
                    <a:gd name="T41" fmla="*/ 0 h 300"/>
                    <a:gd name="T42" fmla="*/ 321 w 916"/>
                    <a:gd name="T43" fmla="*/ 9 h 300"/>
                    <a:gd name="T44" fmla="*/ 400 w 916"/>
                    <a:gd name="T45" fmla="*/ 53 h 300"/>
                    <a:gd name="T46" fmla="*/ 574 w 916"/>
                    <a:gd name="T47" fmla="*/ 17 h 300"/>
                    <a:gd name="T48" fmla="*/ 662 w 916"/>
                    <a:gd name="T49" fmla="*/ 1 h 300"/>
                    <a:gd name="T50" fmla="*/ 732 w 916"/>
                    <a:gd name="T51" fmla="*/ 0 h 300"/>
                    <a:gd name="T52" fmla="*/ 806 w 916"/>
                    <a:gd name="T53" fmla="*/ 10 h 300"/>
                    <a:gd name="T54" fmla="*/ 875 w 916"/>
                    <a:gd name="T55" fmla="*/ 45 h 300"/>
                    <a:gd name="T56" fmla="*/ 914 w 916"/>
                    <a:gd name="T57" fmla="*/ 123 h 300"/>
                    <a:gd name="T58" fmla="*/ 900 w 916"/>
                    <a:gd name="T59" fmla="*/ 223 h 300"/>
                    <a:gd name="T60" fmla="*/ 843 w 916"/>
                    <a:gd name="T61" fmla="*/ 277 h 300"/>
                    <a:gd name="T62" fmla="*/ 768 w 916"/>
                    <a:gd name="T63" fmla="*/ 297 h 300"/>
                    <a:gd name="T64" fmla="*/ 699 w 916"/>
                    <a:gd name="T65" fmla="*/ 300 h 300"/>
                    <a:gd name="T66" fmla="*/ 632 w 916"/>
                    <a:gd name="T67" fmla="*/ 297 h 300"/>
                    <a:gd name="T68" fmla="*/ 557 w 916"/>
                    <a:gd name="T69" fmla="*/ 277 h 300"/>
                    <a:gd name="T70" fmla="*/ 500 w 916"/>
                    <a:gd name="T71" fmla="*/ 224 h 300"/>
                    <a:gd name="T72" fmla="*/ 485 w 916"/>
                    <a:gd name="T73" fmla="*/ 137 h 300"/>
                    <a:gd name="T74" fmla="*/ 432 w 916"/>
                    <a:gd name="T75" fmla="*/ 150 h 300"/>
                    <a:gd name="T76" fmla="*/ 405 w 916"/>
                    <a:gd name="T77" fmla="*/ 241 h 300"/>
                    <a:gd name="T78" fmla="*/ 342 w 916"/>
                    <a:gd name="T79" fmla="*/ 284 h 300"/>
                    <a:gd name="T80" fmla="*/ 266 w 916"/>
                    <a:gd name="T81" fmla="*/ 298 h 300"/>
                    <a:gd name="T82" fmla="*/ 201 w 916"/>
                    <a:gd name="T83" fmla="*/ 299 h 300"/>
                    <a:gd name="T84" fmla="*/ 129 w 916"/>
                    <a:gd name="T85" fmla="*/ 294 h 300"/>
                    <a:gd name="T86" fmla="*/ 57 w 916"/>
                    <a:gd name="T87" fmla="*/ 267 h 300"/>
                    <a:gd name="T88" fmla="*/ 7 w 916"/>
                    <a:gd name="T89" fmla="*/ 202 h 300"/>
                    <a:gd name="T90" fmla="*/ 7 w 916"/>
                    <a:gd name="T91" fmla="*/ 98 h 300"/>
                    <a:gd name="T92" fmla="*/ 57 w 916"/>
                    <a:gd name="T93" fmla="*/ 33 h 300"/>
                    <a:gd name="T94" fmla="*/ 129 w 916"/>
                    <a:gd name="T95" fmla="*/ 6 h 300"/>
                    <a:gd name="T96" fmla="*/ 201 w 916"/>
                    <a:gd name="T97" fmla="*/ 0 h 3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916" h="300">
                      <a:moveTo>
                        <a:pt x="699" y="71"/>
                      </a:moveTo>
                      <a:lnTo>
                        <a:pt x="665" y="72"/>
                      </a:lnTo>
                      <a:lnTo>
                        <a:pt x="636" y="74"/>
                      </a:lnTo>
                      <a:lnTo>
                        <a:pt x="613" y="78"/>
                      </a:lnTo>
                      <a:lnTo>
                        <a:pt x="594" y="83"/>
                      </a:lnTo>
                      <a:lnTo>
                        <a:pt x="579" y="90"/>
                      </a:lnTo>
                      <a:lnTo>
                        <a:pt x="569" y="99"/>
                      </a:lnTo>
                      <a:lnTo>
                        <a:pt x="561" y="109"/>
                      </a:lnTo>
                      <a:lnTo>
                        <a:pt x="556" y="122"/>
                      </a:lnTo>
                      <a:lnTo>
                        <a:pt x="554" y="135"/>
                      </a:lnTo>
                      <a:lnTo>
                        <a:pt x="553" y="150"/>
                      </a:lnTo>
                      <a:lnTo>
                        <a:pt x="554" y="165"/>
                      </a:lnTo>
                      <a:lnTo>
                        <a:pt x="556" y="179"/>
                      </a:lnTo>
                      <a:lnTo>
                        <a:pt x="561" y="191"/>
                      </a:lnTo>
                      <a:lnTo>
                        <a:pt x="569" y="201"/>
                      </a:lnTo>
                      <a:lnTo>
                        <a:pt x="579" y="210"/>
                      </a:lnTo>
                      <a:lnTo>
                        <a:pt x="594" y="216"/>
                      </a:lnTo>
                      <a:lnTo>
                        <a:pt x="613" y="223"/>
                      </a:lnTo>
                      <a:lnTo>
                        <a:pt x="636" y="227"/>
                      </a:lnTo>
                      <a:lnTo>
                        <a:pt x="665" y="229"/>
                      </a:lnTo>
                      <a:lnTo>
                        <a:pt x="699" y="230"/>
                      </a:lnTo>
                      <a:lnTo>
                        <a:pt x="734" y="229"/>
                      </a:lnTo>
                      <a:lnTo>
                        <a:pt x="763" y="227"/>
                      </a:lnTo>
                      <a:lnTo>
                        <a:pt x="787" y="223"/>
                      </a:lnTo>
                      <a:lnTo>
                        <a:pt x="805" y="216"/>
                      </a:lnTo>
                      <a:lnTo>
                        <a:pt x="820" y="210"/>
                      </a:lnTo>
                      <a:lnTo>
                        <a:pt x="831" y="201"/>
                      </a:lnTo>
                      <a:lnTo>
                        <a:pt x="839" y="191"/>
                      </a:lnTo>
                      <a:lnTo>
                        <a:pt x="843" y="179"/>
                      </a:lnTo>
                      <a:lnTo>
                        <a:pt x="846" y="165"/>
                      </a:lnTo>
                      <a:lnTo>
                        <a:pt x="847" y="150"/>
                      </a:lnTo>
                      <a:lnTo>
                        <a:pt x="846" y="135"/>
                      </a:lnTo>
                      <a:lnTo>
                        <a:pt x="843" y="122"/>
                      </a:lnTo>
                      <a:lnTo>
                        <a:pt x="839" y="109"/>
                      </a:lnTo>
                      <a:lnTo>
                        <a:pt x="831" y="99"/>
                      </a:lnTo>
                      <a:lnTo>
                        <a:pt x="820" y="90"/>
                      </a:lnTo>
                      <a:lnTo>
                        <a:pt x="805" y="83"/>
                      </a:lnTo>
                      <a:lnTo>
                        <a:pt x="787" y="78"/>
                      </a:lnTo>
                      <a:lnTo>
                        <a:pt x="763" y="74"/>
                      </a:lnTo>
                      <a:lnTo>
                        <a:pt x="734" y="72"/>
                      </a:lnTo>
                      <a:lnTo>
                        <a:pt x="699" y="71"/>
                      </a:lnTo>
                      <a:close/>
                      <a:moveTo>
                        <a:pt x="216" y="71"/>
                      </a:moveTo>
                      <a:lnTo>
                        <a:pt x="182" y="72"/>
                      </a:lnTo>
                      <a:lnTo>
                        <a:pt x="153" y="74"/>
                      </a:lnTo>
                      <a:lnTo>
                        <a:pt x="130" y="78"/>
                      </a:lnTo>
                      <a:lnTo>
                        <a:pt x="111" y="83"/>
                      </a:lnTo>
                      <a:lnTo>
                        <a:pt x="96" y="90"/>
                      </a:lnTo>
                      <a:lnTo>
                        <a:pt x="85" y="99"/>
                      </a:lnTo>
                      <a:lnTo>
                        <a:pt x="78" y="109"/>
                      </a:lnTo>
                      <a:lnTo>
                        <a:pt x="73" y="122"/>
                      </a:lnTo>
                      <a:lnTo>
                        <a:pt x="70" y="135"/>
                      </a:lnTo>
                      <a:lnTo>
                        <a:pt x="70" y="150"/>
                      </a:lnTo>
                      <a:lnTo>
                        <a:pt x="70" y="165"/>
                      </a:lnTo>
                      <a:lnTo>
                        <a:pt x="73" y="179"/>
                      </a:lnTo>
                      <a:lnTo>
                        <a:pt x="78" y="191"/>
                      </a:lnTo>
                      <a:lnTo>
                        <a:pt x="85" y="201"/>
                      </a:lnTo>
                      <a:lnTo>
                        <a:pt x="96" y="210"/>
                      </a:lnTo>
                      <a:lnTo>
                        <a:pt x="111" y="216"/>
                      </a:lnTo>
                      <a:lnTo>
                        <a:pt x="130" y="223"/>
                      </a:lnTo>
                      <a:lnTo>
                        <a:pt x="153" y="227"/>
                      </a:lnTo>
                      <a:lnTo>
                        <a:pt x="182" y="229"/>
                      </a:lnTo>
                      <a:lnTo>
                        <a:pt x="216" y="230"/>
                      </a:lnTo>
                      <a:lnTo>
                        <a:pt x="250" y="229"/>
                      </a:lnTo>
                      <a:lnTo>
                        <a:pt x="280" y="227"/>
                      </a:lnTo>
                      <a:lnTo>
                        <a:pt x="304" y="223"/>
                      </a:lnTo>
                      <a:lnTo>
                        <a:pt x="322" y="216"/>
                      </a:lnTo>
                      <a:lnTo>
                        <a:pt x="337" y="210"/>
                      </a:lnTo>
                      <a:lnTo>
                        <a:pt x="348" y="201"/>
                      </a:lnTo>
                      <a:lnTo>
                        <a:pt x="355" y="191"/>
                      </a:lnTo>
                      <a:lnTo>
                        <a:pt x="360" y="179"/>
                      </a:lnTo>
                      <a:lnTo>
                        <a:pt x="363" y="165"/>
                      </a:lnTo>
                      <a:lnTo>
                        <a:pt x="363" y="150"/>
                      </a:lnTo>
                      <a:lnTo>
                        <a:pt x="363" y="135"/>
                      </a:lnTo>
                      <a:lnTo>
                        <a:pt x="360" y="122"/>
                      </a:lnTo>
                      <a:lnTo>
                        <a:pt x="355" y="109"/>
                      </a:lnTo>
                      <a:lnTo>
                        <a:pt x="348" y="99"/>
                      </a:lnTo>
                      <a:lnTo>
                        <a:pt x="337" y="90"/>
                      </a:lnTo>
                      <a:lnTo>
                        <a:pt x="322" y="83"/>
                      </a:lnTo>
                      <a:lnTo>
                        <a:pt x="304" y="78"/>
                      </a:lnTo>
                      <a:lnTo>
                        <a:pt x="280" y="74"/>
                      </a:lnTo>
                      <a:lnTo>
                        <a:pt x="250" y="72"/>
                      </a:lnTo>
                      <a:lnTo>
                        <a:pt x="216" y="71"/>
                      </a:lnTo>
                      <a:close/>
                      <a:moveTo>
                        <a:pt x="216" y="0"/>
                      </a:moveTo>
                      <a:lnTo>
                        <a:pt x="234" y="0"/>
                      </a:lnTo>
                      <a:lnTo>
                        <a:pt x="254" y="1"/>
                      </a:lnTo>
                      <a:lnTo>
                        <a:pt x="276" y="2"/>
                      </a:lnTo>
                      <a:lnTo>
                        <a:pt x="298" y="5"/>
                      </a:lnTo>
                      <a:lnTo>
                        <a:pt x="321" y="9"/>
                      </a:lnTo>
                      <a:lnTo>
                        <a:pt x="343" y="17"/>
                      </a:lnTo>
                      <a:lnTo>
                        <a:pt x="364" y="26"/>
                      </a:lnTo>
                      <a:lnTo>
                        <a:pt x="383" y="37"/>
                      </a:lnTo>
                      <a:lnTo>
                        <a:pt x="400" y="53"/>
                      </a:lnTo>
                      <a:lnTo>
                        <a:pt x="516" y="53"/>
                      </a:lnTo>
                      <a:lnTo>
                        <a:pt x="533" y="37"/>
                      </a:lnTo>
                      <a:lnTo>
                        <a:pt x="553" y="26"/>
                      </a:lnTo>
                      <a:lnTo>
                        <a:pt x="574" y="17"/>
                      </a:lnTo>
                      <a:lnTo>
                        <a:pt x="596" y="9"/>
                      </a:lnTo>
                      <a:lnTo>
                        <a:pt x="618" y="5"/>
                      </a:lnTo>
                      <a:lnTo>
                        <a:pt x="640" y="2"/>
                      </a:lnTo>
                      <a:lnTo>
                        <a:pt x="662" y="1"/>
                      </a:lnTo>
                      <a:lnTo>
                        <a:pt x="682" y="0"/>
                      </a:lnTo>
                      <a:lnTo>
                        <a:pt x="699" y="0"/>
                      </a:lnTo>
                      <a:lnTo>
                        <a:pt x="715" y="0"/>
                      </a:lnTo>
                      <a:lnTo>
                        <a:pt x="732" y="0"/>
                      </a:lnTo>
                      <a:lnTo>
                        <a:pt x="749" y="1"/>
                      </a:lnTo>
                      <a:lnTo>
                        <a:pt x="768" y="3"/>
                      </a:lnTo>
                      <a:lnTo>
                        <a:pt x="787" y="6"/>
                      </a:lnTo>
                      <a:lnTo>
                        <a:pt x="806" y="10"/>
                      </a:lnTo>
                      <a:lnTo>
                        <a:pt x="825" y="16"/>
                      </a:lnTo>
                      <a:lnTo>
                        <a:pt x="843" y="24"/>
                      </a:lnTo>
                      <a:lnTo>
                        <a:pt x="860" y="33"/>
                      </a:lnTo>
                      <a:lnTo>
                        <a:pt x="875" y="45"/>
                      </a:lnTo>
                      <a:lnTo>
                        <a:pt x="889" y="59"/>
                      </a:lnTo>
                      <a:lnTo>
                        <a:pt x="900" y="77"/>
                      </a:lnTo>
                      <a:lnTo>
                        <a:pt x="908" y="98"/>
                      </a:lnTo>
                      <a:lnTo>
                        <a:pt x="914" y="123"/>
                      </a:lnTo>
                      <a:lnTo>
                        <a:pt x="916" y="150"/>
                      </a:lnTo>
                      <a:lnTo>
                        <a:pt x="914" y="178"/>
                      </a:lnTo>
                      <a:lnTo>
                        <a:pt x="908" y="202"/>
                      </a:lnTo>
                      <a:lnTo>
                        <a:pt x="900" y="223"/>
                      </a:lnTo>
                      <a:lnTo>
                        <a:pt x="889" y="241"/>
                      </a:lnTo>
                      <a:lnTo>
                        <a:pt x="875" y="255"/>
                      </a:lnTo>
                      <a:lnTo>
                        <a:pt x="860" y="267"/>
                      </a:lnTo>
                      <a:lnTo>
                        <a:pt x="843" y="277"/>
                      </a:lnTo>
                      <a:lnTo>
                        <a:pt x="825" y="285"/>
                      </a:lnTo>
                      <a:lnTo>
                        <a:pt x="806" y="290"/>
                      </a:lnTo>
                      <a:lnTo>
                        <a:pt x="787" y="294"/>
                      </a:lnTo>
                      <a:lnTo>
                        <a:pt x="768" y="297"/>
                      </a:lnTo>
                      <a:lnTo>
                        <a:pt x="749" y="298"/>
                      </a:lnTo>
                      <a:lnTo>
                        <a:pt x="732" y="299"/>
                      </a:lnTo>
                      <a:lnTo>
                        <a:pt x="715" y="299"/>
                      </a:lnTo>
                      <a:lnTo>
                        <a:pt x="699" y="300"/>
                      </a:lnTo>
                      <a:lnTo>
                        <a:pt x="685" y="299"/>
                      </a:lnTo>
                      <a:lnTo>
                        <a:pt x="668" y="299"/>
                      </a:lnTo>
                      <a:lnTo>
                        <a:pt x="650" y="298"/>
                      </a:lnTo>
                      <a:lnTo>
                        <a:pt x="632" y="297"/>
                      </a:lnTo>
                      <a:lnTo>
                        <a:pt x="613" y="294"/>
                      </a:lnTo>
                      <a:lnTo>
                        <a:pt x="593" y="290"/>
                      </a:lnTo>
                      <a:lnTo>
                        <a:pt x="575" y="285"/>
                      </a:lnTo>
                      <a:lnTo>
                        <a:pt x="557" y="277"/>
                      </a:lnTo>
                      <a:lnTo>
                        <a:pt x="540" y="267"/>
                      </a:lnTo>
                      <a:lnTo>
                        <a:pt x="524" y="255"/>
                      </a:lnTo>
                      <a:lnTo>
                        <a:pt x="511" y="241"/>
                      </a:lnTo>
                      <a:lnTo>
                        <a:pt x="500" y="224"/>
                      </a:lnTo>
                      <a:lnTo>
                        <a:pt x="491" y="202"/>
                      </a:lnTo>
                      <a:lnTo>
                        <a:pt x="486" y="179"/>
                      </a:lnTo>
                      <a:lnTo>
                        <a:pt x="484" y="150"/>
                      </a:lnTo>
                      <a:lnTo>
                        <a:pt x="485" y="137"/>
                      </a:lnTo>
                      <a:lnTo>
                        <a:pt x="486" y="125"/>
                      </a:lnTo>
                      <a:lnTo>
                        <a:pt x="430" y="125"/>
                      </a:lnTo>
                      <a:lnTo>
                        <a:pt x="432" y="137"/>
                      </a:lnTo>
                      <a:lnTo>
                        <a:pt x="432" y="150"/>
                      </a:lnTo>
                      <a:lnTo>
                        <a:pt x="430" y="179"/>
                      </a:lnTo>
                      <a:lnTo>
                        <a:pt x="425" y="202"/>
                      </a:lnTo>
                      <a:lnTo>
                        <a:pt x="416" y="224"/>
                      </a:lnTo>
                      <a:lnTo>
                        <a:pt x="405" y="241"/>
                      </a:lnTo>
                      <a:lnTo>
                        <a:pt x="392" y="255"/>
                      </a:lnTo>
                      <a:lnTo>
                        <a:pt x="377" y="267"/>
                      </a:lnTo>
                      <a:lnTo>
                        <a:pt x="360" y="277"/>
                      </a:lnTo>
                      <a:lnTo>
                        <a:pt x="342" y="284"/>
                      </a:lnTo>
                      <a:lnTo>
                        <a:pt x="323" y="290"/>
                      </a:lnTo>
                      <a:lnTo>
                        <a:pt x="304" y="294"/>
                      </a:lnTo>
                      <a:lnTo>
                        <a:pt x="285" y="296"/>
                      </a:lnTo>
                      <a:lnTo>
                        <a:pt x="266" y="298"/>
                      </a:lnTo>
                      <a:lnTo>
                        <a:pt x="248" y="299"/>
                      </a:lnTo>
                      <a:lnTo>
                        <a:pt x="231" y="299"/>
                      </a:lnTo>
                      <a:lnTo>
                        <a:pt x="216" y="299"/>
                      </a:lnTo>
                      <a:lnTo>
                        <a:pt x="201" y="299"/>
                      </a:lnTo>
                      <a:lnTo>
                        <a:pt x="185" y="299"/>
                      </a:lnTo>
                      <a:lnTo>
                        <a:pt x="167" y="298"/>
                      </a:lnTo>
                      <a:lnTo>
                        <a:pt x="148" y="296"/>
                      </a:lnTo>
                      <a:lnTo>
                        <a:pt x="129" y="294"/>
                      </a:lnTo>
                      <a:lnTo>
                        <a:pt x="110" y="290"/>
                      </a:lnTo>
                      <a:lnTo>
                        <a:pt x="91" y="284"/>
                      </a:lnTo>
                      <a:lnTo>
                        <a:pt x="73" y="277"/>
                      </a:lnTo>
                      <a:lnTo>
                        <a:pt x="57" y="267"/>
                      </a:lnTo>
                      <a:lnTo>
                        <a:pt x="41" y="255"/>
                      </a:lnTo>
                      <a:lnTo>
                        <a:pt x="27" y="240"/>
                      </a:lnTo>
                      <a:lnTo>
                        <a:pt x="16" y="223"/>
                      </a:lnTo>
                      <a:lnTo>
                        <a:pt x="7" y="202"/>
                      </a:lnTo>
                      <a:lnTo>
                        <a:pt x="2" y="178"/>
                      </a:lnTo>
                      <a:lnTo>
                        <a:pt x="0" y="150"/>
                      </a:lnTo>
                      <a:lnTo>
                        <a:pt x="2" y="122"/>
                      </a:lnTo>
                      <a:lnTo>
                        <a:pt x="7" y="98"/>
                      </a:lnTo>
                      <a:lnTo>
                        <a:pt x="16" y="77"/>
                      </a:lnTo>
                      <a:lnTo>
                        <a:pt x="27" y="59"/>
                      </a:lnTo>
                      <a:lnTo>
                        <a:pt x="41" y="45"/>
                      </a:lnTo>
                      <a:lnTo>
                        <a:pt x="57" y="33"/>
                      </a:lnTo>
                      <a:lnTo>
                        <a:pt x="73" y="23"/>
                      </a:lnTo>
                      <a:lnTo>
                        <a:pt x="91" y="16"/>
                      </a:lnTo>
                      <a:lnTo>
                        <a:pt x="110" y="10"/>
                      </a:lnTo>
                      <a:lnTo>
                        <a:pt x="129" y="6"/>
                      </a:lnTo>
                      <a:lnTo>
                        <a:pt x="148" y="3"/>
                      </a:lnTo>
                      <a:lnTo>
                        <a:pt x="167" y="1"/>
                      </a:lnTo>
                      <a:lnTo>
                        <a:pt x="185" y="0"/>
                      </a:lnTo>
                      <a:lnTo>
                        <a:pt x="201" y="0"/>
                      </a:lnTo>
                      <a:lnTo>
                        <a:pt x="216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96" name="Freeform 24"/>
                <p:cNvSpPr>
                  <a:spLocks noEditPoints="1"/>
                </p:cNvSpPr>
                <p:nvPr/>
              </p:nvSpPr>
              <p:spPr bwMode="auto">
                <a:xfrm>
                  <a:off x="2597" y="4335"/>
                  <a:ext cx="217" cy="124"/>
                </a:xfrm>
                <a:custGeom>
                  <a:avLst/>
                  <a:gdLst>
                    <a:gd name="T0" fmla="*/ 1796 w 2393"/>
                    <a:gd name="T1" fmla="*/ 704 h 1360"/>
                    <a:gd name="T2" fmla="*/ 1761 w 2393"/>
                    <a:gd name="T3" fmla="*/ 720 h 1360"/>
                    <a:gd name="T4" fmla="*/ 1590 w 2393"/>
                    <a:gd name="T5" fmla="*/ 904 h 1360"/>
                    <a:gd name="T6" fmla="*/ 1882 w 2393"/>
                    <a:gd name="T7" fmla="*/ 733 h 1360"/>
                    <a:gd name="T8" fmla="*/ 1851 w 2393"/>
                    <a:gd name="T9" fmla="*/ 709 h 1360"/>
                    <a:gd name="T10" fmla="*/ 1814 w 2393"/>
                    <a:gd name="T11" fmla="*/ 702 h 1360"/>
                    <a:gd name="T12" fmla="*/ 1831 w 2393"/>
                    <a:gd name="T13" fmla="*/ 20 h 1360"/>
                    <a:gd name="T14" fmla="*/ 1950 w 2393"/>
                    <a:gd name="T15" fmla="*/ 61 h 1360"/>
                    <a:gd name="T16" fmla="*/ 2057 w 2393"/>
                    <a:gd name="T17" fmla="*/ 121 h 1360"/>
                    <a:gd name="T18" fmla="*/ 2154 w 2393"/>
                    <a:gd name="T19" fmla="*/ 196 h 1360"/>
                    <a:gd name="T20" fmla="*/ 2235 w 2393"/>
                    <a:gd name="T21" fmla="*/ 286 h 1360"/>
                    <a:gd name="T22" fmla="*/ 2301 w 2393"/>
                    <a:gd name="T23" fmla="*/ 388 h 1360"/>
                    <a:gd name="T24" fmla="*/ 2352 w 2393"/>
                    <a:gd name="T25" fmla="*/ 501 h 1360"/>
                    <a:gd name="T26" fmla="*/ 2382 w 2393"/>
                    <a:gd name="T27" fmla="*/ 622 h 1360"/>
                    <a:gd name="T28" fmla="*/ 2393 w 2393"/>
                    <a:gd name="T29" fmla="*/ 748 h 1360"/>
                    <a:gd name="T30" fmla="*/ 2390 w 2393"/>
                    <a:gd name="T31" fmla="*/ 1230 h 1360"/>
                    <a:gd name="T32" fmla="*/ 2370 w 2393"/>
                    <a:gd name="T33" fmla="*/ 1282 h 1360"/>
                    <a:gd name="T34" fmla="*/ 2335 w 2393"/>
                    <a:gd name="T35" fmla="*/ 1324 h 1360"/>
                    <a:gd name="T36" fmla="*/ 2286 w 2393"/>
                    <a:gd name="T37" fmla="*/ 1351 h 1360"/>
                    <a:gd name="T38" fmla="*/ 2230 w 2393"/>
                    <a:gd name="T39" fmla="*/ 1360 h 1360"/>
                    <a:gd name="T40" fmla="*/ 129 w 2393"/>
                    <a:gd name="T41" fmla="*/ 1358 h 1360"/>
                    <a:gd name="T42" fmla="*/ 77 w 2393"/>
                    <a:gd name="T43" fmla="*/ 1339 h 1360"/>
                    <a:gd name="T44" fmla="*/ 36 w 2393"/>
                    <a:gd name="T45" fmla="*/ 1304 h 1360"/>
                    <a:gd name="T46" fmla="*/ 10 w 2393"/>
                    <a:gd name="T47" fmla="*/ 1256 h 1360"/>
                    <a:gd name="T48" fmla="*/ 0 w 2393"/>
                    <a:gd name="T49" fmla="*/ 1200 h 1360"/>
                    <a:gd name="T50" fmla="*/ 3 w 2393"/>
                    <a:gd name="T51" fmla="*/ 684 h 1360"/>
                    <a:gd name="T52" fmla="*/ 23 w 2393"/>
                    <a:gd name="T53" fmla="*/ 561 h 1360"/>
                    <a:gd name="T54" fmla="*/ 63 w 2393"/>
                    <a:gd name="T55" fmla="*/ 443 h 1360"/>
                    <a:gd name="T56" fmla="*/ 122 w 2393"/>
                    <a:gd name="T57" fmla="*/ 336 h 1360"/>
                    <a:gd name="T58" fmla="*/ 195 w 2393"/>
                    <a:gd name="T59" fmla="*/ 240 h 1360"/>
                    <a:gd name="T60" fmla="*/ 283 w 2393"/>
                    <a:gd name="T61" fmla="*/ 157 h 1360"/>
                    <a:gd name="T62" fmla="*/ 385 w 2393"/>
                    <a:gd name="T63" fmla="*/ 89 h 1360"/>
                    <a:gd name="T64" fmla="*/ 498 w 2393"/>
                    <a:gd name="T65" fmla="*/ 38 h 1360"/>
                    <a:gd name="T66" fmla="*/ 640 w 2393"/>
                    <a:gd name="T67" fmla="*/ 0 h 1360"/>
                    <a:gd name="T68" fmla="*/ 1748 w 2393"/>
                    <a:gd name="T69" fmla="*/ 0 h 13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2393" h="1360">
                      <a:moveTo>
                        <a:pt x="1814" y="702"/>
                      </a:moveTo>
                      <a:lnTo>
                        <a:pt x="1796" y="704"/>
                      </a:lnTo>
                      <a:lnTo>
                        <a:pt x="1778" y="709"/>
                      </a:lnTo>
                      <a:lnTo>
                        <a:pt x="1761" y="720"/>
                      </a:lnTo>
                      <a:lnTo>
                        <a:pt x="1746" y="733"/>
                      </a:lnTo>
                      <a:lnTo>
                        <a:pt x="1590" y="904"/>
                      </a:lnTo>
                      <a:lnTo>
                        <a:pt x="2038" y="904"/>
                      </a:lnTo>
                      <a:lnTo>
                        <a:pt x="1882" y="733"/>
                      </a:lnTo>
                      <a:lnTo>
                        <a:pt x="1867" y="719"/>
                      </a:lnTo>
                      <a:lnTo>
                        <a:pt x="1851" y="709"/>
                      </a:lnTo>
                      <a:lnTo>
                        <a:pt x="1833" y="703"/>
                      </a:lnTo>
                      <a:lnTo>
                        <a:pt x="1814" y="702"/>
                      </a:lnTo>
                      <a:close/>
                      <a:moveTo>
                        <a:pt x="1748" y="0"/>
                      </a:moveTo>
                      <a:lnTo>
                        <a:pt x="1831" y="20"/>
                      </a:lnTo>
                      <a:lnTo>
                        <a:pt x="1892" y="38"/>
                      </a:lnTo>
                      <a:lnTo>
                        <a:pt x="1950" y="61"/>
                      </a:lnTo>
                      <a:lnTo>
                        <a:pt x="2005" y="88"/>
                      </a:lnTo>
                      <a:lnTo>
                        <a:pt x="2057" y="121"/>
                      </a:lnTo>
                      <a:lnTo>
                        <a:pt x="2107" y="157"/>
                      </a:lnTo>
                      <a:lnTo>
                        <a:pt x="2154" y="196"/>
                      </a:lnTo>
                      <a:lnTo>
                        <a:pt x="2196" y="239"/>
                      </a:lnTo>
                      <a:lnTo>
                        <a:pt x="2235" y="286"/>
                      </a:lnTo>
                      <a:lnTo>
                        <a:pt x="2270" y="336"/>
                      </a:lnTo>
                      <a:lnTo>
                        <a:pt x="2301" y="388"/>
                      </a:lnTo>
                      <a:lnTo>
                        <a:pt x="2328" y="443"/>
                      </a:lnTo>
                      <a:lnTo>
                        <a:pt x="2352" y="501"/>
                      </a:lnTo>
                      <a:lnTo>
                        <a:pt x="2369" y="561"/>
                      </a:lnTo>
                      <a:lnTo>
                        <a:pt x="2382" y="622"/>
                      </a:lnTo>
                      <a:lnTo>
                        <a:pt x="2390" y="684"/>
                      </a:lnTo>
                      <a:lnTo>
                        <a:pt x="2393" y="748"/>
                      </a:lnTo>
                      <a:lnTo>
                        <a:pt x="2393" y="1200"/>
                      </a:lnTo>
                      <a:lnTo>
                        <a:pt x="2390" y="1230"/>
                      </a:lnTo>
                      <a:lnTo>
                        <a:pt x="2383" y="1256"/>
                      </a:lnTo>
                      <a:lnTo>
                        <a:pt x="2370" y="1282"/>
                      </a:lnTo>
                      <a:lnTo>
                        <a:pt x="2354" y="1304"/>
                      </a:lnTo>
                      <a:lnTo>
                        <a:pt x="2335" y="1324"/>
                      </a:lnTo>
                      <a:lnTo>
                        <a:pt x="2311" y="1339"/>
                      </a:lnTo>
                      <a:lnTo>
                        <a:pt x="2286" y="1351"/>
                      </a:lnTo>
                      <a:lnTo>
                        <a:pt x="2259" y="1358"/>
                      </a:lnTo>
                      <a:lnTo>
                        <a:pt x="2230" y="1360"/>
                      </a:lnTo>
                      <a:lnTo>
                        <a:pt x="157" y="1360"/>
                      </a:lnTo>
                      <a:lnTo>
                        <a:pt x="129" y="1358"/>
                      </a:lnTo>
                      <a:lnTo>
                        <a:pt x="101" y="1351"/>
                      </a:lnTo>
                      <a:lnTo>
                        <a:pt x="77" y="1339"/>
                      </a:lnTo>
                      <a:lnTo>
                        <a:pt x="55" y="1324"/>
                      </a:lnTo>
                      <a:lnTo>
                        <a:pt x="36" y="1304"/>
                      </a:lnTo>
                      <a:lnTo>
                        <a:pt x="21" y="1282"/>
                      </a:lnTo>
                      <a:lnTo>
                        <a:pt x="10" y="1256"/>
                      </a:lnTo>
                      <a:lnTo>
                        <a:pt x="3" y="1230"/>
                      </a:lnTo>
                      <a:lnTo>
                        <a:pt x="0" y="1200"/>
                      </a:lnTo>
                      <a:lnTo>
                        <a:pt x="0" y="748"/>
                      </a:lnTo>
                      <a:lnTo>
                        <a:pt x="3" y="684"/>
                      </a:lnTo>
                      <a:lnTo>
                        <a:pt x="11" y="622"/>
                      </a:lnTo>
                      <a:lnTo>
                        <a:pt x="23" y="561"/>
                      </a:lnTo>
                      <a:lnTo>
                        <a:pt x="41" y="501"/>
                      </a:lnTo>
                      <a:lnTo>
                        <a:pt x="63" y="443"/>
                      </a:lnTo>
                      <a:lnTo>
                        <a:pt x="90" y="389"/>
                      </a:lnTo>
                      <a:lnTo>
                        <a:pt x="122" y="336"/>
                      </a:lnTo>
                      <a:lnTo>
                        <a:pt x="156" y="286"/>
                      </a:lnTo>
                      <a:lnTo>
                        <a:pt x="195" y="240"/>
                      </a:lnTo>
                      <a:lnTo>
                        <a:pt x="237" y="196"/>
                      </a:lnTo>
                      <a:lnTo>
                        <a:pt x="283" y="157"/>
                      </a:lnTo>
                      <a:lnTo>
                        <a:pt x="332" y="121"/>
                      </a:lnTo>
                      <a:lnTo>
                        <a:pt x="385" y="89"/>
                      </a:lnTo>
                      <a:lnTo>
                        <a:pt x="440" y="62"/>
                      </a:lnTo>
                      <a:lnTo>
                        <a:pt x="498" y="38"/>
                      </a:lnTo>
                      <a:lnTo>
                        <a:pt x="559" y="20"/>
                      </a:lnTo>
                      <a:lnTo>
                        <a:pt x="640" y="0"/>
                      </a:lnTo>
                      <a:lnTo>
                        <a:pt x="1193" y="1280"/>
                      </a:lnTo>
                      <a:lnTo>
                        <a:pt x="1748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97" name="Freeform 25"/>
                <p:cNvSpPr>
                  <a:spLocks/>
                </p:cNvSpPr>
                <p:nvPr/>
              </p:nvSpPr>
              <p:spPr bwMode="auto">
                <a:xfrm>
                  <a:off x="2689" y="4347"/>
                  <a:ext cx="34" cy="83"/>
                </a:xfrm>
                <a:custGeom>
                  <a:avLst/>
                  <a:gdLst>
                    <a:gd name="T0" fmla="*/ 135 w 373"/>
                    <a:gd name="T1" fmla="*/ 0 h 915"/>
                    <a:gd name="T2" fmla="*/ 237 w 373"/>
                    <a:gd name="T3" fmla="*/ 0 h 915"/>
                    <a:gd name="T4" fmla="*/ 258 w 373"/>
                    <a:gd name="T5" fmla="*/ 2 h 915"/>
                    <a:gd name="T6" fmla="*/ 278 w 373"/>
                    <a:gd name="T7" fmla="*/ 9 h 915"/>
                    <a:gd name="T8" fmla="*/ 295 w 373"/>
                    <a:gd name="T9" fmla="*/ 21 h 915"/>
                    <a:gd name="T10" fmla="*/ 310 w 373"/>
                    <a:gd name="T11" fmla="*/ 36 h 915"/>
                    <a:gd name="T12" fmla="*/ 321 w 373"/>
                    <a:gd name="T13" fmla="*/ 53 h 915"/>
                    <a:gd name="T14" fmla="*/ 328 w 373"/>
                    <a:gd name="T15" fmla="*/ 74 h 915"/>
                    <a:gd name="T16" fmla="*/ 366 w 373"/>
                    <a:gd name="T17" fmla="*/ 234 h 915"/>
                    <a:gd name="T18" fmla="*/ 368 w 373"/>
                    <a:gd name="T19" fmla="*/ 257 h 915"/>
                    <a:gd name="T20" fmla="*/ 365 w 373"/>
                    <a:gd name="T21" fmla="*/ 281 h 915"/>
                    <a:gd name="T22" fmla="*/ 357 w 373"/>
                    <a:gd name="T23" fmla="*/ 301 h 915"/>
                    <a:gd name="T24" fmla="*/ 345 w 373"/>
                    <a:gd name="T25" fmla="*/ 319 h 915"/>
                    <a:gd name="T26" fmla="*/ 329 w 373"/>
                    <a:gd name="T27" fmla="*/ 334 h 915"/>
                    <a:gd name="T28" fmla="*/ 309 w 373"/>
                    <a:gd name="T29" fmla="*/ 345 h 915"/>
                    <a:gd name="T30" fmla="*/ 287 w 373"/>
                    <a:gd name="T31" fmla="*/ 351 h 915"/>
                    <a:gd name="T32" fmla="*/ 373 w 373"/>
                    <a:gd name="T33" fmla="*/ 438 h 915"/>
                    <a:gd name="T34" fmla="*/ 187 w 373"/>
                    <a:gd name="T35" fmla="*/ 915 h 915"/>
                    <a:gd name="T36" fmla="*/ 0 w 373"/>
                    <a:gd name="T37" fmla="*/ 438 h 915"/>
                    <a:gd name="T38" fmla="*/ 85 w 373"/>
                    <a:gd name="T39" fmla="*/ 351 h 915"/>
                    <a:gd name="T40" fmla="*/ 63 w 373"/>
                    <a:gd name="T41" fmla="*/ 345 h 915"/>
                    <a:gd name="T42" fmla="*/ 44 w 373"/>
                    <a:gd name="T43" fmla="*/ 334 h 915"/>
                    <a:gd name="T44" fmla="*/ 27 w 373"/>
                    <a:gd name="T45" fmla="*/ 319 h 915"/>
                    <a:gd name="T46" fmla="*/ 15 w 373"/>
                    <a:gd name="T47" fmla="*/ 301 h 915"/>
                    <a:gd name="T48" fmla="*/ 7 w 373"/>
                    <a:gd name="T49" fmla="*/ 281 h 915"/>
                    <a:gd name="T50" fmla="*/ 4 w 373"/>
                    <a:gd name="T51" fmla="*/ 257 h 915"/>
                    <a:gd name="T52" fmla="*/ 6 w 373"/>
                    <a:gd name="T53" fmla="*/ 234 h 915"/>
                    <a:gd name="T54" fmla="*/ 44 w 373"/>
                    <a:gd name="T55" fmla="*/ 74 h 915"/>
                    <a:gd name="T56" fmla="*/ 52 w 373"/>
                    <a:gd name="T57" fmla="*/ 53 h 915"/>
                    <a:gd name="T58" fmla="*/ 63 w 373"/>
                    <a:gd name="T59" fmla="*/ 36 h 915"/>
                    <a:gd name="T60" fmla="*/ 77 w 373"/>
                    <a:gd name="T61" fmla="*/ 21 h 915"/>
                    <a:gd name="T62" fmla="*/ 95 w 373"/>
                    <a:gd name="T63" fmla="*/ 9 h 915"/>
                    <a:gd name="T64" fmla="*/ 114 w 373"/>
                    <a:gd name="T65" fmla="*/ 2 h 915"/>
                    <a:gd name="T66" fmla="*/ 135 w 373"/>
                    <a:gd name="T67" fmla="*/ 0 h 9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373" h="915">
                      <a:moveTo>
                        <a:pt x="135" y="0"/>
                      </a:moveTo>
                      <a:lnTo>
                        <a:pt x="237" y="0"/>
                      </a:lnTo>
                      <a:lnTo>
                        <a:pt x="258" y="2"/>
                      </a:lnTo>
                      <a:lnTo>
                        <a:pt x="278" y="9"/>
                      </a:lnTo>
                      <a:lnTo>
                        <a:pt x="295" y="21"/>
                      </a:lnTo>
                      <a:lnTo>
                        <a:pt x="310" y="36"/>
                      </a:lnTo>
                      <a:lnTo>
                        <a:pt x="321" y="53"/>
                      </a:lnTo>
                      <a:lnTo>
                        <a:pt x="328" y="74"/>
                      </a:lnTo>
                      <a:lnTo>
                        <a:pt x="366" y="234"/>
                      </a:lnTo>
                      <a:lnTo>
                        <a:pt x="368" y="257"/>
                      </a:lnTo>
                      <a:lnTo>
                        <a:pt x="365" y="281"/>
                      </a:lnTo>
                      <a:lnTo>
                        <a:pt x="357" y="301"/>
                      </a:lnTo>
                      <a:lnTo>
                        <a:pt x="345" y="319"/>
                      </a:lnTo>
                      <a:lnTo>
                        <a:pt x="329" y="334"/>
                      </a:lnTo>
                      <a:lnTo>
                        <a:pt x="309" y="345"/>
                      </a:lnTo>
                      <a:lnTo>
                        <a:pt x="287" y="351"/>
                      </a:lnTo>
                      <a:lnTo>
                        <a:pt x="373" y="438"/>
                      </a:lnTo>
                      <a:lnTo>
                        <a:pt x="187" y="915"/>
                      </a:lnTo>
                      <a:lnTo>
                        <a:pt x="0" y="438"/>
                      </a:lnTo>
                      <a:lnTo>
                        <a:pt x="85" y="351"/>
                      </a:lnTo>
                      <a:lnTo>
                        <a:pt x="63" y="345"/>
                      </a:lnTo>
                      <a:lnTo>
                        <a:pt x="44" y="334"/>
                      </a:lnTo>
                      <a:lnTo>
                        <a:pt x="27" y="319"/>
                      </a:lnTo>
                      <a:lnTo>
                        <a:pt x="15" y="301"/>
                      </a:lnTo>
                      <a:lnTo>
                        <a:pt x="7" y="281"/>
                      </a:lnTo>
                      <a:lnTo>
                        <a:pt x="4" y="257"/>
                      </a:lnTo>
                      <a:lnTo>
                        <a:pt x="6" y="234"/>
                      </a:lnTo>
                      <a:lnTo>
                        <a:pt x="44" y="74"/>
                      </a:lnTo>
                      <a:lnTo>
                        <a:pt x="52" y="53"/>
                      </a:lnTo>
                      <a:lnTo>
                        <a:pt x="63" y="36"/>
                      </a:lnTo>
                      <a:lnTo>
                        <a:pt x="77" y="21"/>
                      </a:lnTo>
                      <a:lnTo>
                        <a:pt x="95" y="9"/>
                      </a:lnTo>
                      <a:lnTo>
                        <a:pt x="114" y="2"/>
                      </a:lnTo>
                      <a:lnTo>
                        <a:pt x="135" y="0"/>
                      </a:lnTo>
                      <a:close/>
                    </a:path>
                  </a:pathLst>
                </a:custGeom>
                <a:solidFill>
                  <a:srgbClr val="FF6600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</p:grpSp>
        <p:grpSp>
          <p:nvGrpSpPr>
            <p:cNvPr id="70" name="그룹 69"/>
            <p:cNvGrpSpPr/>
            <p:nvPr/>
          </p:nvGrpSpPr>
          <p:grpSpPr>
            <a:xfrm>
              <a:off x="5244001" y="4636188"/>
              <a:ext cx="807929" cy="807929"/>
              <a:chOff x="5644580" y="993978"/>
              <a:chExt cx="807929" cy="807929"/>
            </a:xfrm>
          </p:grpSpPr>
          <p:sp>
            <p:nvSpPr>
              <p:cNvPr id="86" name="타원 85"/>
              <p:cNvSpPr/>
              <p:nvPr/>
            </p:nvSpPr>
            <p:spPr>
              <a:xfrm>
                <a:off x="5644580" y="993978"/>
                <a:ext cx="807929" cy="807929"/>
              </a:xfrm>
              <a:prstGeom prst="ellipse">
                <a:avLst/>
              </a:prstGeom>
              <a:solidFill>
                <a:srgbClr val="F7F7F7"/>
              </a:solidFill>
              <a:ln w="19050">
                <a:solidFill>
                  <a:schemeClr val="bg1"/>
                </a:solidFill>
              </a:ln>
              <a:effectLst>
                <a:outerShdw blurRad="279400" dist="177800" dir="8100000" sx="94000" sy="94000" algn="tr" rotWithShape="0">
                  <a:prstClr val="black">
                    <a:alpha val="3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87" name="Group 20"/>
              <p:cNvGrpSpPr>
                <a:grpSpLocks noChangeAspect="1"/>
              </p:cNvGrpSpPr>
              <p:nvPr/>
            </p:nvGrpSpPr>
            <p:grpSpPr bwMode="auto">
              <a:xfrm>
                <a:off x="5904646" y="1201658"/>
                <a:ext cx="287796" cy="392567"/>
                <a:chOff x="2597" y="4163"/>
                <a:chExt cx="217" cy="296"/>
              </a:xfrm>
              <a:solidFill>
                <a:schemeClr val="tx1">
                  <a:lumMod val="65000"/>
                  <a:lumOff val="35000"/>
                </a:schemeClr>
              </a:solidFill>
            </p:grpSpPr>
            <p:sp>
              <p:nvSpPr>
                <p:cNvPr id="88" name="Freeform 22"/>
                <p:cNvSpPr>
                  <a:spLocks noEditPoints="1"/>
                </p:cNvSpPr>
                <p:nvPr/>
              </p:nvSpPr>
              <p:spPr bwMode="auto">
                <a:xfrm>
                  <a:off x="2630" y="4163"/>
                  <a:ext cx="151" cy="176"/>
                </a:xfrm>
                <a:custGeom>
                  <a:avLst/>
                  <a:gdLst>
                    <a:gd name="T0" fmla="*/ 410 w 1662"/>
                    <a:gd name="T1" fmla="*/ 645 h 1942"/>
                    <a:gd name="T2" fmla="*/ 309 w 1662"/>
                    <a:gd name="T3" fmla="*/ 847 h 1942"/>
                    <a:gd name="T4" fmla="*/ 255 w 1662"/>
                    <a:gd name="T5" fmla="*/ 1023 h 1942"/>
                    <a:gd name="T6" fmla="*/ 263 w 1662"/>
                    <a:gd name="T7" fmla="*/ 1206 h 1942"/>
                    <a:gd name="T8" fmla="*/ 347 w 1662"/>
                    <a:gd name="T9" fmla="*/ 1429 h 1942"/>
                    <a:gd name="T10" fmla="*/ 476 w 1662"/>
                    <a:gd name="T11" fmla="*/ 1620 h 1942"/>
                    <a:gd name="T12" fmla="*/ 638 w 1662"/>
                    <a:gd name="T13" fmla="*/ 1753 h 1942"/>
                    <a:gd name="T14" fmla="*/ 825 w 1662"/>
                    <a:gd name="T15" fmla="*/ 1803 h 1942"/>
                    <a:gd name="T16" fmla="*/ 1013 w 1662"/>
                    <a:gd name="T17" fmla="*/ 1753 h 1942"/>
                    <a:gd name="T18" fmla="*/ 1176 w 1662"/>
                    <a:gd name="T19" fmla="*/ 1619 h 1942"/>
                    <a:gd name="T20" fmla="*/ 1305 w 1662"/>
                    <a:gd name="T21" fmla="*/ 1428 h 1942"/>
                    <a:gd name="T22" fmla="*/ 1388 w 1662"/>
                    <a:gd name="T23" fmla="*/ 1205 h 1942"/>
                    <a:gd name="T24" fmla="*/ 1418 w 1662"/>
                    <a:gd name="T25" fmla="*/ 974 h 1942"/>
                    <a:gd name="T26" fmla="*/ 1266 w 1662"/>
                    <a:gd name="T27" fmla="*/ 836 h 1942"/>
                    <a:gd name="T28" fmla="*/ 1012 w 1662"/>
                    <a:gd name="T29" fmla="*/ 794 h 1942"/>
                    <a:gd name="T30" fmla="*/ 806 w 1662"/>
                    <a:gd name="T31" fmla="*/ 713 h 1942"/>
                    <a:gd name="T32" fmla="*/ 646 w 1662"/>
                    <a:gd name="T33" fmla="*/ 610 h 1942"/>
                    <a:gd name="T34" fmla="*/ 526 w 1662"/>
                    <a:gd name="T35" fmla="*/ 499 h 1942"/>
                    <a:gd name="T36" fmla="*/ 944 w 1662"/>
                    <a:gd name="T37" fmla="*/ 23 h 1942"/>
                    <a:gd name="T38" fmla="*/ 1152 w 1662"/>
                    <a:gd name="T39" fmla="*/ 118 h 1942"/>
                    <a:gd name="T40" fmla="*/ 1271 w 1662"/>
                    <a:gd name="T41" fmla="*/ 205 h 1942"/>
                    <a:gd name="T42" fmla="*/ 1388 w 1662"/>
                    <a:gd name="T43" fmla="*/ 323 h 1942"/>
                    <a:gd name="T44" fmla="*/ 1455 w 1662"/>
                    <a:gd name="T45" fmla="*/ 429 h 1942"/>
                    <a:gd name="T46" fmla="*/ 1524 w 1662"/>
                    <a:gd name="T47" fmla="*/ 626 h 1942"/>
                    <a:gd name="T48" fmla="*/ 1555 w 1662"/>
                    <a:gd name="T49" fmla="*/ 892 h 1942"/>
                    <a:gd name="T50" fmla="*/ 1619 w 1662"/>
                    <a:gd name="T51" fmla="*/ 939 h 1942"/>
                    <a:gd name="T52" fmla="*/ 1657 w 1662"/>
                    <a:gd name="T53" fmla="*/ 1032 h 1942"/>
                    <a:gd name="T54" fmla="*/ 1655 w 1662"/>
                    <a:gd name="T55" fmla="*/ 1183 h 1942"/>
                    <a:gd name="T56" fmla="*/ 1611 w 1662"/>
                    <a:gd name="T57" fmla="*/ 1304 h 1942"/>
                    <a:gd name="T58" fmla="*/ 1537 w 1662"/>
                    <a:gd name="T59" fmla="*/ 1372 h 1942"/>
                    <a:gd name="T60" fmla="*/ 1445 w 1662"/>
                    <a:gd name="T61" fmla="*/ 1454 h 1942"/>
                    <a:gd name="T62" fmla="*/ 1313 w 1662"/>
                    <a:gd name="T63" fmla="*/ 1670 h 1942"/>
                    <a:gd name="T64" fmla="*/ 1141 w 1662"/>
                    <a:gd name="T65" fmla="*/ 1836 h 1942"/>
                    <a:gd name="T66" fmla="*/ 937 w 1662"/>
                    <a:gd name="T67" fmla="*/ 1930 h 1942"/>
                    <a:gd name="T68" fmla="*/ 714 w 1662"/>
                    <a:gd name="T69" fmla="*/ 1930 h 1942"/>
                    <a:gd name="T70" fmla="*/ 510 w 1662"/>
                    <a:gd name="T71" fmla="*/ 1836 h 1942"/>
                    <a:gd name="T72" fmla="*/ 337 w 1662"/>
                    <a:gd name="T73" fmla="*/ 1669 h 1942"/>
                    <a:gd name="T74" fmla="*/ 205 w 1662"/>
                    <a:gd name="T75" fmla="*/ 1452 h 1942"/>
                    <a:gd name="T76" fmla="*/ 111 w 1662"/>
                    <a:gd name="T77" fmla="*/ 1364 h 1942"/>
                    <a:gd name="T78" fmla="*/ 39 w 1662"/>
                    <a:gd name="T79" fmla="*/ 1284 h 1942"/>
                    <a:gd name="T80" fmla="*/ 2 w 1662"/>
                    <a:gd name="T81" fmla="*/ 1143 h 1942"/>
                    <a:gd name="T82" fmla="*/ 9 w 1662"/>
                    <a:gd name="T83" fmla="*/ 1009 h 1942"/>
                    <a:gd name="T84" fmla="*/ 50 w 1662"/>
                    <a:gd name="T85" fmla="*/ 930 h 1942"/>
                    <a:gd name="T86" fmla="*/ 98 w 1662"/>
                    <a:gd name="T87" fmla="*/ 851 h 1942"/>
                    <a:gd name="T88" fmla="*/ 85 w 1662"/>
                    <a:gd name="T89" fmla="*/ 643 h 1942"/>
                    <a:gd name="T90" fmla="*/ 120 w 1662"/>
                    <a:gd name="T91" fmla="*/ 487 h 1942"/>
                    <a:gd name="T92" fmla="*/ 183 w 1662"/>
                    <a:gd name="T93" fmla="*/ 377 h 1942"/>
                    <a:gd name="T94" fmla="*/ 257 w 1662"/>
                    <a:gd name="T95" fmla="*/ 305 h 1942"/>
                    <a:gd name="T96" fmla="*/ 319 w 1662"/>
                    <a:gd name="T97" fmla="*/ 266 h 1942"/>
                    <a:gd name="T98" fmla="*/ 352 w 1662"/>
                    <a:gd name="T99" fmla="*/ 246 h 1942"/>
                    <a:gd name="T100" fmla="*/ 390 w 1662"/>
                    <a:gd name="T101" fmla="*/ 196 h 1942"/>
                    <a:gd name="T102" fmla="*/ 459 w 1662"/>
                    <a:gd name="T103" fmla="*/ 127 h 1942"/>
                    <a:gd name="T104" fmla="*/ 559 w 1662"/>
                    <a:gd name="T105" fmla="*/ 57 h 1942"/>
                    <a:gd name="T106" fmla="*/ 690 w 1662"/>
                    <a:gd name="T107" fmla="*/ 10 h 19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1662" h="1942">
                      <a:moveTo>
                        <a:pt x="526" y="499"/>
                      </a:moveTo>
                      <a:lnTo>
                        <a:pt x="484" y="546"/>
                      </a:lnTo>
                      <a:lnTo>
                        <a:pt x="445" y="595"/>
                      </a:lnTo>
                      <a:lnTo>
                        <a:pt x="410" y="645"/>
                      </a:lnTo>
                      <a:lnTo>
                        <a:pt x="379" y="696"/>
                      </a:lnTo>
                      <a:lnTo>
                        <a:pt x="352" y="747"/>
                      </a:lnTo>
                      <a:lnTo>
                        <a:pt x="329" y="797"/>
                      </a:lnTo>
                      <a:lnTo>
                        <a:pt x="309" y="847"/>
                      </a:lnTo>
                      <a:lnTo>
                        <a:pt x="291" y="895"/>
                      </a:lnTo>
                      <a:lnTo>
                        <a:pt x="277" y="941"/>
                      </a:lnTo>
                      <a:lnTo>
                        <a:pt x="264" y="984"/>
                      </a:lnTo>
                      <a:lnTo>
                        <a:pt x="255" y="1023"/>
                      </a:lnTo>
                      <a:lnTo>
                        <a:pt x="247" y="1059"/>
                      </a:lnTo>
                      <a:lnTo>
                        <a:pt x="241" y="1091"/>
                      </a:lnTo>
                      <a:lnTo>
                        <a:pt x="250" y="1148"/>
                      </a:lnTo>
                      <a:lnTo>
                        <a:pt x="263" y="1206"/>
                      </a:lnTo>
                      <a:lnTo>
                        <a:pt x="280" y="1263"/>
                      </a:lnTo>
                      <a:lnTo>
                        <a:pt x="299" y="1320"/>
                      </a:lnTo>
                      <a:lnTo>
                        <a:pt x="322" y="1375"/>
                      </a:lnTo>
                      <a:lnTo>
                        <a:pt x="347" y="1429"/>
                      </a:lnTo>
                      <a:lnTo>
                        <a:pt x="375" y="1480"/>
                      </a:lnTo>
                      <a:lnTo>
                        <a:pt x="406" y="1530"/>
                      </a:lnTo>
                      <a:lnTo>
                        <a:pt x="440" y="1576"/>
                      </a:lnTo>
                      <a:lnTo>
                        <a:pt x="476" y="1620"/>
                      </a:lnTo>
                      <a:lnTo>
                        <a:pt x="513" y="1659"/>
                      </a:lnTo>
                      <a:lnTo>
                        <a:pt x="553" y="1695"/>
                      </a:lnTo>
                      <a:lnTo>
                        <a:pt x="594" y="1726"/>
                      </a:lnTo>
                      <a:lnTo>
                        <a:pt x="638" y="1753"/>
                      </a:lnTo>
                      <a:lnTo>
                        <a:pt x="683" y="1774"/>
                      </a:lnTo>
                      <a:lnTo>
                        <a:pt x="729" y="1789"/>
                      </a:lnTo>
                      <a:lnTo>
                        <a:pt x="777" y="1800"/>
                      </a:lnTo>
                      <a:lnTo>
                        <a:pt x="825" y="1803"/>
                      </a:lnTo>
                      <a:lnTo>
                        <a:pt x="875" y="1800"/>
                      </a:lnTo>
                      <a:lnTo>
                        <a:pt x="922" y="1789"/>
                      </a:lnTo>
                      <a:lnTo>
                        <a:pt x="968" y="1774"/>
                      </a:lnTo>
                      <a:lnTo>
                        <a:pt x="1013" y="1753"/>
                      </a:lnTo>
                      <a:lnTo>
                        <a:pt x="1056" y="1726"/>
                      </a:lnTo>
                      <a:lnTo>
                        <a:pt x="1099" y="1695"/>
                      </a:lnTo>
                      <a:lnTo>
                        <a:pt x="1139" y="1659"/>
                      </a:lnTo>
                      <a:lnTo>
                        <a:pt x="1176" y="1619"/>
                      </a:lnTo>
                      <a:lnTo>
                        <a:pt x="1212" y="1576"/>
                      </a:lnTo>
                      <a:lnTo>
                        <a:pt x="1245" y="1529"/>
                      </a:lnTo>
                      <a:lnTo>
                        <a:pt x="1276" y="1480"/>
                      </a:lnTo>
                      <a:lnTo>
                        <a:pt x="1305" y="1428"/>
                      </a:lnTo>
                      <a:lnTo>
                        <a:pt x="1330" y="1374"/>
                      </a:lnTo>
                      <a:lnTo>
                        <a:pt x="1353" y="1319"/>
                      </a:lnTo>
                      <a:lnTo>
                        <a:pt x="1372" y="1262"/>
                      </a:lnTo>
                      <a:lnTo>
                        <a:pt x="1388" y="1205"/>
                      </a:lnTo>
                      <a:lnTo>
                        <a:pt x="1401" y="1147"/>
                      </a:lnTo>
                      <a:lnTo>
                        <a:pt x="1411" y="1089"/>
                      </a:lnTo>
                      <a:lnTo>
                        <a:pt x="1416" y="1032"/>
                      </a:lnTo>
                      <a:lnTo>
                        <a:pt x="1418" y="974"/>
                      </a:lnTo>
                      <a:lnTo>
                        <a:pt x="1417" y="904"/>
                      </a:lnTo>
                      <a:lnTo>
                        <a:pt x="1414" y="838"/>
                      </a:lnTo>
                      <a:lnTo>
                        <a:pt x="1339" y="839"/>
                      </a:lnTo>
                      <a:lnTo>
                        <a:pt x="1266" y="836"/>
                      </a:lnTo>
                      <a:lnTo>
                        <a:pt x="1198" y="830"/>
                      </a:lnTo>
                      <a:lnTo>
                        <a:pt x="1133" y="820"/>
                      </a:lnTo>
                      <a:lnTo>
                        <a:pt x="1070" y="808"/>
                      </a:lnTo>
                      <a:lnTo>
                        <a:pt x="1012" y="794"/>
                      </a:lnTo>
                      <a:lnTo>
                        <a:pt x="956" y="777"/>
                      </a:lnTo>
                      <a:lnTo>
                        <a:pt x="903" y="757"/>
                      </a:lnTo>
                      <a:lnTo>
                        <a:pt x="853" y="737"/>
                      </a:lnTo>
                      <a:lnTo>
                        <a:pt x="806" y="713"/>
                      </a:lnTo>
                      <a:lnTo>
                        <a:pt x="762" y="690"/>
                      </a:lnTo>
                      <a:lnTo>
                        <a:pt x="721" y="664"/>
                      </a:lnTo>
                      <a:lnTo>
                        <a:pt x="682" y="638"/>
                      </a:lnTo>
                      <a:lnTo>
                        <a:pt x="646" y="610"/>
                      </a:lnTo>
                      <a:lnTo>
                        <a:pt x="612" y="583"/>
                      </a:lnTo>
                      <a:lnTo>
                        <a:pt x="581" y="555"/>
                      </a:lnTo>
                      <a:lnTo>
                        <a:pt x="552" y="527"/>
                      </a:lnTo>
                      <a:lnTo>
                        <a:pt x="526" y="499"/>
                      </a:lnTo>
                      <a:close/>
                      <a:moveTo>
                        <a:pt x="808" y="0"/>
                      </a:moveTo>
                      <a:lnTo>
                        <a:pt x="851" y="3"/>
                      </a:lnTo>
                      <a:lnTo>
                        <a:pt x="897" y="11"/>
                      </a:lnTo>
                      <a:lnTo>
                        <a:pt x="944" y="23"/>
                      </a:lnTo>
                      <a:lnTo>
                        <a:pt x="993" y="39"/>
                      </a:lnTo>
                      <a:lnTo>
                        <a:pt x="1044" y="60"/>
                      </a:lnTo>
                      <a:lnTo>
                        <a:pt x="1097" y="86"/>
                      </a:lnTo>
                      <a:lnTo>
                        <a:pt x="1152" y="118"/>
                      </a:lnTo>
                      <a:lnTo>
                        <a:pt x="1179" y="135"/>
                      </a:lnTo>
                      <a:lnTo>
                        <a:pt x="1208" y="155"/>
                      </a:lnTo>
                      <a:lnTo>
                        <a:pt x="1239" y="179"/>
                      </a:lnTo>
                      <a:lnTo>
                        <a:pt x="1271" y="205"/>
                      </a:lnTo>
                      <a:lnTo>
                        <a:pt x="1304" y="233"/>
                      </a:lnTo>
                      <a:lnTo>
                        <a:pt x="1334" y="261"/>
                      </a:lnTo>
                      <a:lnTo>
                        <a:pt x="1363" y="292"/>
                      </a:lnTo>
                      <a:lnTo>
                        <a:pt x="1388" y="323"/>
                      </a:lnTo>
                      <a:lnTo>
                        <a:pt x="1409" y="353"/>
                      </a:lnTo>
                      <a:lnTo>
                        <a:pt x="1409" y="353"/>
                      </a:lnTo>
                      <a:lnTo>
                        <a:pt x="1433" y="389"/>
                      </a:lnTo>
                      <a:lnTo>
                        <a:pt x="1455" y="429"/>
                      </a:lnTo>
                      <a:lnTo>
                        <a:pt x="1475" y="472"/>
                      </a:lnTo>
                      <a:lnTo>
                        <a:pt x="1493" y="519"/>
                      </a:lnTo>
                      <a:lnTo>
                        <a:pt x="1509" y="570"/>
                      </a:lnTo>
                      <a:lnTo>
                        <a:pt x="1524" y="626"/>
                      </a:lnTo>
                      <a:lnTo>
                        <a:pt x="1535" y="685"/>
                      </a:lnTo>
                      <a:lnTo>
                        <a:pt x="1545" y="749"/>
                      </a:lnTo>
                      <a:lnTo>
                        <a:pt x="1551" y="817"/>
                      </a:lnTo>
                      <a:lnTo>
                        <a:pt x="1555" y="892"/>
                      </a:lnTo>
                      <a:lnTo>
                        <a:pt x="1573" y="900"/>
                      </a:lnTo>
                      <a:lnTo>
                        <a:pt x="1590" y="910"/>
                      </a:lnTo>
                      <a:lnTo>
                        <a:pt x="1605" y="922"/>
                      </a:lnTo>
                      <a:lnTo>
                        <a:pt x="1619" y="939"/>
                      </a:lnTo>
                      <a:lnTo>
                        <a:pt x="1632" y="957"/>
                      </a:lnTo>
                      <a:lnTo>
                        <a:pt x="1642" y="979"/>
                      </a:lnTo>
                      <a:lnTo>
                        <a:pt x="1651" y="1003"/>
                      </a:lnTo>
                      <a:lnTo>
                        <a:pt x="1657" y="1032"/>
                      </a:lnTo>
                      <a:lnTo>
                        <a:pt x="1661" y="1064"/>
                      </a:lnTo>
                      <a:lnTo>
                        <a:pt x="1662" y="1102"/>
                      </a:lnTo>
                      <a:lnTo>
                        <a:pt x="1660" y="1143"/>
                      </a:lnTo>
                      <a:lnTo>
                        <a:pt x="1655" y="1183"/>
                      </a:lnTo>
                      <a:lnTo>
                        <a:pt x="1648" y="1218"/>
                      </a:lnTo>
                      <a:lnTo>
                        <a:pt x="1638" y="1250"/>
                      </a:lnTo>
                      <a:lnTo>
                        <a:pt x="1625" y="1278"/>
                      </a:lnTo>
                      <a:lnTo>
                        <a:pt x="1611" y="1304"/>
                      </a:lnTo>
                      <a:lnTo>
                        <a:pt x="1595" y="1325"/>
                      </a:lnTo>
                      <a:lnTo>
                        <a:pt x="1577" y="1344"/>
                      </a:lnTo>
                      <a:lnTo>
                        <a:pt x="1558" y="1360"/>
                      </a:lnTo>
                      <a:lnTo>
                        <a:pt x="1537" y="1372"/>
                      </a:lnTo>
                      <a:lnTo>
                        <a:pt x="1515" y="1382"/>
                      </a:lnTo>
                      <a:lnTo>
                        <a:pt x="1493" y="1390"/>
                      </a:lnTo>
                      <a:lnTo>
                        <a:pt x="1471" y="1395"/>
                      </a:lnTo>
                      <a:lnTo>
                        <a:pt x="1445" y="1454"/>
                      </a:lnTo>
                      <a:lnTo>
                        <a:pt x="1416" y="1512"/>
                      </a:lnTo>
                      <a:lnTo>
                        <a:pt x="1385" y="1567"/>
                      </a:lnTo>
                      <a:lnTo>
                        <a:pt x="1350" y="1620"/>
                      </a:lnTo>
                      <a:lnTo>
                        <a:pt x="1313" y="1670"/>
                      </a:lnTo>
                      <a:lnTo>
                        <a:pt x="1273" y="1717"/>
                      </a:lnTo>
                      <a:lnTo>
                        <a:pt x="1231" y="1761"/>
                      </a:lnTo>
                      <a:lnTo>
                        <a:pt x="1187" y="1801"/>
                      </a:lnTo>
                      <a:lnTo>
                        <a:pt x="1141" y="1836"/>
                      </a:lnTo>
                      <a:lnTo>
                        <a:pt x="1092" y="1868"/>
                      </a:lnTo>
                      <a:lnTo>
                        <a:pt x="1042" y="1893"/>
                      </a:lnTo>
                      <a:lnTo>
                        <a:pt x="990" y="1915"/>
                      </a:lnTo>
                      <a:lnTo>
                        <a:pt x="937" y="1930"/>
                      </a:lnTo>
                      <a:lnTo>
                        <a:pt x="882" y="1939"/>
                      </a:lnTo>
                      <a:lnTo>
                        <a:pt x="825" y="1942"/>
                      </a:lnTo>
                      <a:lnTo>
                        <a:pt x="769" y="1939"/>
                      </a:lnTo>
                      <a:lnTo>
                        <a:pt x="714" y="1930"/>
                      </a:lnTo>
                      <a:lnTo>
                        <a:pt x="661" y="1915"/>
                      </a:lnTo>
                      <a:lnTo>
                        <a:pt x="608" y="1893"/>
                      </a:lnTo>
                      <a:lnTo>
                        <a:pt x="558" y="1867"/>
                      </a:lnTo>
                      <a:lnTo>
                        <a:pt x="510" y="1836"/>
                      </a:lnTo>
                      <a:lnTo>
                        <a:pt x="464" y="1800"/>
                      </a:lnTo>
                      <a:lnTo>
                        <a:pt x="419" y="1760"/>
                      </a:lnTo>
                      <a:lnTo>
                        <a:pt x="377" y="1716"/>
                      </a:lnTo>
                      <a:lnTo>
                        <a:pt x="337" y="1669"/>
                      </a:lnTo>
                      <a:lnTo>
                        <a:pt x="300" y="1618"/>
                      </a:lnTo>
                      <a:lnTo>
                        <a:pt x="266" y="1565"/>
                      </a:lnTo>
                      <a:lnTo>
                        <a:pt x="234" y="1510"/>
                      </a:lnTo>
                      <a:lnTo>
                        <a:pt x="205" y="1452"/>
                      </a:lnTo>
                      <a:lnTo>
                        <a:pt x="179" y="1392"/>
                      </a:lnTo>
                      <a:lnTo>
                        <a:pt x="156" y="1386"/>
                      </a:lnTo>
                      <a:lnTo>
                        <a:pt x="133" y="1376"/>
                      </a:lnTo>
                      <a:lnTo>
                        <a:pt x="111" y="1364"/>
                      </a:lnTo>
                      <a:lnTo>
                        <a:pt x="91" y="1349"/>
                      </a:lnTo>
                      <a:lnTo>
                        <a:pt x="72" y="1330"/>
                      </a:lnTo>
                      <a:lnTo>
                        <a:pt x="55" y="1309"/>
                      </a:lnTo>
                      <a:lnTo>
                        <a:pt x="39" y="1284"/>
                      </a:lnTo>
                      <a:lnTo>
                        <a:pt x="26" y="1254"/>
                      </a:lnTo>
                      <a:lnTo>
                        <a:pt x="15" y="1221"/>
                      </a:lnTo>
                      <a:lnTo>
                        <a:pt x="7" y="1184"/>
                      </a:lnTo>
                      <a:lnTo>
                        <a:pt x="2" y="1143"/>
                      </a:lnTo>
                      <a:lnTo>
                        <a:pt x="0" y="1104"/>
                      </a:lnTo>
                      <a:lnTo>
                        <a:pt x="1" y="1068"/>
                      </a:lnTo>
                      <a:lnTo>
                        <a:pt x="4" y="1038"/>
                      </a:lnTo>
                      <a:lnTo>
                        <a:pt x="9" y="1009"/>
                      </a:lnTo>
                      <a:lnTo>
                        <a:pt x="17" y="985"/>
                      </a:lnTo>
                      <a:lnTo>
                        <a:pt x="27" y="964"/>
                      </a:lnTo>
                      <a:lnTo>
                        <a:pt x="38" y="946"/>
                      </a:lnTo>
                      <a:lnTo>
                        <a:pt x="50" y="930"/>
                      </a:lnTo>
                      <a:lnTo>
                        <a:pt x="65" y="916"/>
                      </a:lnTo>
                      <a:lnTo>
                        <a:pt x="80" y="906"/>
                      </a:lnTo>
                      <a:lnTo>
                        <a:pt x="96" y="897"/>
                      </a:lnTo>
                      <a:lnTo>
                        <a:pt x="98" y="851"/>
                      </a:lnTo>
                      <a:lnTo>
                        <a:pt x="89" y="794"/>
                      </a:lnTo>
                      <a:lnTo>
                        <a:pt x="85" y="740"/>
                      </a:lnTo>
                      <a:lnTo>
                        <a:pt x="83" y="690"/>
                      </a:lnTo>
                      <a:lnTo>
                        <a:pt x="85" y="643"/>
                      </a:lnTo>
                      <a:lnTo>
                        <a:pt x="90" y="599"/>
                      </a:lnTo>
                      <a:lnTo>
                        <a:pt x="98" y="559"/>
                      </a:lnTo>
                      <a:lnTo>
                        <a:pt x="108" y="522"/>
                      </a:lnTo>
                      <a:lnTo>
                        <a:pt x="120" y="487"/>
                      </a:lnTo>
                      <a:lnTo>
                        <a:pt x="134" y="455"/>
                      </a:lnTo>
                      <a:lnTo>
                        <a:pt x="149" y="427"/>
                      </a:lnTo>
                      <a:lnTo>
                        <a:pt x="166" y="400"/>
                      </a:lnTo>
                      <a:lnTo>
                        <a:pt x="183" y="377"/>
                      </a:lnTo>
                      <a:lnTo>
                        <a:pt x="202" y="355"/>
                      </a:lnTo>
                      <a:lnTo>
                        <a:pt x="220" y="337"/>
                      </a:lnTo>
                      <a:lnTo>
                        <a:pt x="239" y="320"/>
                      </a:lnTo>
                      <a:lnTo>
                        <a:pt x="257" y="305"/>
                      </a:lnTo>
                      <a:lnTo>
                        <a:pt x="274" y="293"/>
                      </a:lnTo>
                      <a:lnTo>
                        <a:pt x="290" y="282"/>
                      </a:lnTo>
                      <a:lnTo>
                        <a:pt x="305" y="273"/>
                      </a:lnTo>
                      <a:lnTo>
                        <a:pt x="319" y="266"/>
                      </a:lnTo>
                      <a:lnTo>
                        <a:pt x="331" y="260"/>
                      </a:lnTo>
                      <a:lnTo>
                        <a:pt x="341" y="255"/>
                      </a:lnTo>
                      <a:lnTo>
                        <a:pt x="348" y="253"/>
                      </a:lnTo>
                      <a:lnTo>
                        <a:pt x="352" y="246"/>
                      </a:lnTo>
                      <a:lnTo>
                        <a:pt x="359" y="237"/>
                      </a:lnTo>
                      <a:lnTo>
                        <a:pt x="367" y="225"/>
                      </a:lnTo>
                      <a:lnTo>
                        <a:pt x="377" y="212"/>
                      </a:lnTo>
                      <a:lnTo>
                        <a:pt x="390" y="196"/>
                      </a:lnTo>
                      <a:lnTo>
                        <a:pt x="404" y="180"/>
                      </a:lnTo>
                      <a:lnTo>
                        <a:pt x="421" y="163"/>
                      </a:lnTo>
                      <a:lnTo>
                        <a:pt x="439" y="145"/>
                      </a:lnTo>
                      <a:lnTo>
                        <a:pt x="459" y="127"/>
                      </a:lnTo>
                      <a:lnTo>
                        <a:pt x="481" y="108"/>
                      </a:lnTo>
                      <a:lnTo>
                        <a:pt x="505" y="91"/>
                      </a:lnTo>
                      <a:lnTo>
                        <a:pt x="531" y="74"/>
                      </a:lnTo>
                      <a:lnTo>
                        <a:pt x="559" y="57"/>
                      </a:lnTo>
                      <a:lnTo>
                        <a:pt x="589" y="43"/>
                      </a:lnTo>
                      <a:lnTo>
                        <a:pt x="620" y="30"/>
                      </a:lnTo>
                      <a:lnTo>
                        <a:pt x="655" y="19"/>
                      </a:lnTo>
                      <a:lnTo>
                        <a:pt x="690" y="10"/>
                      </a:lnTo>
                      <a:lnTo>
                        <a:pt x="728" y="3"/>
                      </a:lnTo>
                      <a:lnTo>
                        <a:pt x="767" y="0"/>
                      </a:lnTo>
                      <a:lnTo>
                        <a:pt x="808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89" name="Freeform 23"/>
                <p:cNvSpPr>
                  <a:spLocks noEditPoints="1"/>
                </p:cNvSpPr>
                <p:nvPr/>
              </p:nvSpPr>
              <p:spPr bwMode="auto">
                <a:xfrm>
                  <a:off x="2664" y="4250"/>
                  <a:ext cx="83" cy="27"/>
                </a:xfrm>
                <a:custGeom>
                  <a:avLst/>
                  <a:gdLst>
                    <a:gd name="T0" fmla="*/ 613 w 916"/>
                    <a:gd name="T1" fmla="*/ 78 h 300"/>
                    <a:gd name="T2" fmla="*/ 561 w 916"/>
                    <a:gd name="T3" fmla="*/ 109 h 300"/>
                    <a:gd name="T4" fmla="*/ 554 w 916"/>
                    <a:gd name="T5" fmla="*/ 165 h 300"/>
                    <a:gd name="T6" fmla="*/ 579 w 916"/>
                    <a:gd name="T7" fmla="*/ 210 h 300"/>
                    <a:gd name="T8" fmla="*/ 665 w 916"/>
                    <a:gd name="T9" fmla="*/ 229 h 300"/>
                    <a:gd name="T10" fmla="*/ 787 w 916"/>
                    <a:gd name="T11" fmla="*/ 223 h 300"/>
                    <a:gd name="T12" fmla="*/ 839 w 916"/>
                    <a:gd name="T13" fmla="*/ 191 h 300"/>
                    <a:gd name="T14" fmla="*/ 846 w 916"/>
                    <a:gd name="T15" fmla="*/ 135 h 300"/>
                    <a:gd name="T16" fmla="*/ 820 w 916"/>
                    <a:gd name="T17" fmla="*/ 90 h 300"/>
                    <a:gd name="T18" fmla="*/ 734 w 916"/>
                    <a:gd name="T19" fmla="*/ 72 h 300"/>
                    <a:gd name="T20" fmla="*/ 153 w 916"/>
                    <a:gd name="T21" fmla="*/ 74 h 300"/>
                    <a:gd name="T22" fmla="*/ 85 w 916"/>
                    <a:gd name="T23" fmla="*/ 99 h 300"/>
                    <a:gd name="T24" fmla="*/ 70 w 916"/>
                    <a:gd name="T25" fmla="*/ 150 h 300"/>
                    <a:gd name="T26" fmla="*/ 85 w 916"/>
                    <a:gd name="T27" fmla="*/ 201 h 300"/>
                    <a:gd name="T28" fmla="*/ 153 w 916"/>
                    <a:gd name="T29" fmla="*/ 227 h 300"/>
                    <a:gd name="T30" fmla="*/ 280 w 916"/>
                    <a:gd name="T31" fmla="*/ 227 h 300"/>
                    <a:gd name="T32" fmla="*/ 348 w 916"/>
                    <a:gd name="T33" fmla="*/ 201 h 300"/>
                    <a:gd name="T34" fmla="*/ 363 w 916"/>
                    <a:gd name="T35" fmla="*/ 150 h 300"/>
                    <a:gd name="T36" fmla="*/ 348 w 916"/>
                    <a:gd name="T37" fmla="*/ 99 h 300"/>
                    <a:gd name="T38" fmla="*/ 280 w 916"/>
                    <a:gd name="T39" fmla="*/ 74 h 300"/>
                    <a:gd name="T40" fmla="*/ 234 w 916"/>
                    <a:gd name="T41" fmla="*/ 0 h 300"/>
                    <a:gd name="T42" fmla="*/ 321 w 916"/>
                    <a:gd name="T43" fmla="*/ 9 h 300"/>
                    <a:gd name="T44" fmla="*/ 400 w 916"/>
                    <a:gd name="T45" fmla="*/ 53 h 300"/>
                    <a:gd name="T46" fmla="*/ 574 w 916"/>
                    <a:gd name="T47" fmla="*/ 17 h 300"/>
                    <a:gd name="T48" fmla="*/ 662 w 916"/>
                    <a:gd name="T49" fmla="*/ 1 h 300"/>
                    <a:gd name="T50" fmla="*/ 732 w 916"/>
                    <a:gd name="T51" fmla="*/ 0 h 300"/>
                    <a:gd name="T52" fmla="*/ 806 w 916"/>
                    <a:gd name="T53" fmla="*/ 10 h 300"/>
                    <a:gd name="T54" fmla="*/ 875 w 916"/>
                    <a:gd name="T55" fmla="*/ 45 h 300"/>
                    <a:gd name="T56" fmla="*/ 914 w 916"/>
                    <a:gd name="T57" fmla="*/ 123 h 300"/>
                    <a:gd name="T58" fmla="*/ 900 w 916"/>
                    <a:gd name="T59" fmla="*/ 223 h 300"/>
                    <a:gd name="T60" fmla="*/ 843 w 916"/>
                    <a:gd name="T61" fmla="*/ 277 h 300"/>
                    <a:gd name="T62" fmla="*/ 768 w 916"/>
                    <a:gd name="T63" fmla="*/ 297 h 300"/>
                    <a:gd name="T64" fmla="*/ 699 w 916"/>
                    <a:gd name="T65" fmla="*/ 300 h 300"/>
                    <a:gd name="T66" fmla="*/ 632 w 916"/>
                    <a:gd name="T67" fmla="*/ 297 h 300"/>
                    <a:gd name="T68" fmla="*/ 557 w 916"/>
                    <a:gd name="T69" fmla="*/ 277 h 300"/>
                    <a:gd name="T70" fmla="*/ 500 w 916"/>
                    <a:gd name="T71" fmla="*/ 224 h 300"/>
                    <a:gd name="T72" fmla="*/ 485 w 916"/>
                    <a:gd name="T73" fmla="*/ 137 h 300"/>
                    <a:gd name="T74" fmla="*/ 432 w 916"/>
                    <a:gd name="T75" fmla="*/ 150 h 300"/>
                    <a:gd name="T76" fmla="*/ 405 w 916"/>
                    <a:gd name="T77" fmla="*/ 241 h 300"/>
                    <a:gd name="T78" fmla="*/ 342 w 916"/>
                    <a:gd name="T79" fmla="*/ 284 h 300"/>
                    <a:gd name="T80" fmla="*/ 266 w 916"/>
                    <a:gd name="T81" fmla="*/ 298 h 300"/>
                    <a:gd name="T82" fmla="*/ 201 w 916"/>
                    <a:gd name="T83" fmla="*/ 299 h 300"/>
                    <a:gd name="T84" fmla="*/ 129 w 916"/>
                    <a:gd name="T85" fmla="*/ 294 h 300"/>
                    <a:gd name="T86" fmla="*/ 57 w 916"/>
                    <a:gd name="T87" fmla="*/ 267 h 300"/>
                    <a:gd name="T88" fmla="*/ 7 w 916"/>
                    <a:gd name="T89" fmla="*/ 202 h 300"/>
                    <a:gd name="T90" fmla="*/ 7 w 916"/>
                    <a:gd name="T91" fmla="*/ 98 h 300"/>
                    <a:gd name="T92" fmla="*/ 57 w 916"/>
                    <a:gd name="T93" fmla="*/ 33 h 300"/>
                    <a:gd name="T94" fmla="*/ 129 w 916"/>
                    <a:gd name="T95" fmla="*/ 6 h 300"/>
                    <a:gd name="T96" fmla="*/ 201 w 916"/>
                    <a:gd name="T97" fmla="*/ 0 h 3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916" h="300">
                      <a:moveTo>
                        <a:pt x="699" y="71"/>
                      </a:moveTo>
                      <a:lnTo>
                        <a:pt x="665" y="72"/>
                      </a:lnTo>
                      <a:lnTo>
                        <a:pt x="636" y="74"/>
                      </a:lnTo>
                      <a:lnTo>
                        <a:pt x="613" y="78"/>
                      </a:lnTo>
                      <a:lnTo>
                        <a:pt x="594" y="83"/>
                      </a:lnTo>
                      <a:lnTo>
                        <a:pt x="579" y="90"/>
                      </a:lnTo>
                      <a:lnTo>
                        <a:pt x="569" y="99"/>
                      </a:lnTo>
                      <a:lnTo>
                        <a:pt x="561" y="109"/>
                      </a:lnTo>
                      <a:lnTo>
                        <a:pt x="556" y="122"/>
                      </a:lnTo>
                      <a:lnTo>
                        <a:pt x="554" y="135"/>
                      </a:lnTo>
                      <a:lnTo>
                        <a:pt x="553" y="150"/>
                      </a:lnTo>
                      <a:lnTo>
                        <a:pt x="554" y="165"/>
                      </a:lnTo>
                      <a:lnTo>
                        <a:pt x="556" y="179"/>
                      </a:lnTo>
                      <a:lnTo>
                        <a:pt x="561" y="191"/>
                      </a:lnTo>
                      <a:lnTo>
                        <a:pt x="569" y="201"/>
                      </a:lnTo>
                      <a:lnTo>
                        <a:pt x="579" y="210"/>
                      </a:lnTo>
                      <a:lnTo>
                        <a:pt x="594" y="216"/>
                      </a:lnTo>
                      <a:lnTo>
                        <a:pt x="613" y="223"/>
                      </a:lnTo>
                      <a:lnTo>
                        <a:pt x="636" y="227"/>
                      </a:lnTo>
                      <a:lnTo>
                        <a:pt x="665" y="229"/>
                      </a:lnTo>
                      <a:lnTo>
                        <a:pt x="699" y="230"/>
                      </a:lnTo>
                      <a:lnTo>
                        <a:pt x="734" y="229"/>
                      </a:lnTo>
                      <a:lnTo>
                        <a:pt x="763" y="227"/>
                      </a:lnTo>
                      <a:lnTo>
                        <a:pt x="787" y="223"/>
                      </a:lnTo>
                      <a:lnTo>
                        <a:pt x="805" y="216"/>
                      </a:lnTo>
                      <a:lnTo>
                        <a:pt x="820" y="210"/>
                      </a:lnTo>
                      <a:lnTo>
                        <a:pt x="831" y="201"/>
                      </a:lnTo>
                      <a:lnTo>
                        <a:pt x="839" y="191"/>
                      </a:lnTo>
                      <a:lnTo>
                        <a:pt x="843" y="179"/>
                      </a:lnTo>
                      <a:lnTo>
                        <a:pt x="846" y="165"/>
                      </a:lnTo>
                      <a:lnTo>
                        <a:pt x="847" y="150"/>
                      </a:lnTo>
                      <a:lnTo>
                        <a:pt x="846" y="135"/>
                      </a:lnTo>
                      <a:lnTo>
                        <a:pt x="843" y="122"/>
                      </a:lnTo>
                      <a:lnTo>
                        <a:pt x="839" y="109"/>
                      </a:lnTo>
                      <a:lnTo>
                        <a:pt x="831" y="99"/>
                      </a:lnTo>
                      <a:lnTo>
                        <a:pt x="820" y="90"/>
                      </a:lnTo>
                      <a:lnTo>
                        <a:pt x="805" y="83"/>
                      </a:lnTo>
                      <a:lnTo>
                        <a:pt x="787" y="78"/>
                      </a:lnTo>
                      <a:lnTo>
                        <a:pt x="763" y="74"/>
                      </a:lnTo>
                      <a:lnTo>
                        <a:pt x="734" y="72"/>
                      </a:lnTo>
                      <a:lnTo>
                        <a:pt x="699" y="71"/>
                      </a:lnTo>
                      <a:close/>
                      <a:moveTo>
                        <a:pt x="216" y="71"/>
                      </a:moveTo>
                      <a:lnTo>
                        <a:pt x="182" y="72"/>
                      </a:lnTo>
                      <a:lnTo>
                        <a:pt x="153" y="74"/>
                      </a:lnTo>
                      <a:lnTo>
                        <a:pt x="130" y="78"/>
                      </a:lnTo>
                      <a:lnTo>
                        <a:pt x="111" y="83"/>
                      </a:lnTo>
                      <a:lnTo>
                        <a:pt x="96" y="90"/>
                      </a:lnTo>
                      <a:lnTo>
                        <a:pt x="85" y="99"/>
                      </a:lnTo>
                      <a:lnTo>
                        <a:pt x="78" y="109"/>
                      </a:lnTo>
                      <a:lnTo>
                        <a:pt x="73" y="122"/>
                      </a:lnTo>
                      <a:lnTo>
                        <a:pt x="70" y="135"/>
                      </a:lnTo>
                      <a:lnTo>
                        <a:pt x="70" y="150"/>
                      </a:lnTo>
                      <a:lnTo>
                        <a:pt x="70" y="165"/>
                      </a:lnTo>
                      <a:lnTo>
                        <a:pt x="73" y="179"/>
                      </a:lnTo>
                      <a:lnTo>
                        <a:pt x="78" y="191"/>
                      </a:lnTo>
                      <a:lnTo>
                        <a:pt x="85" y="201"/>
                      </a:lnTo>
                      <a:lnTo>
                        <a:pt x="96" y="210"/>
                      </a:lnTo>
                      <a:lnTo>
                        <a:pt x="111" y="216"/>
                      </a:lnTo>
                      <a:lnTo>
                        <a:pt x="130" y="223"/>
                      </a:lnTo>
                      <a:lnTo>
                        <a:pt x="153" y="227"/>
                      </a:lnTo>
                      <a:lnTo>
                        <a:pt x="182" y="229"/>
                      </a:lnTo>
                      <a:lnTo>
                        <a:pt x="216" y="230"/>
                      </a:lnTo>
                      <a:lnTo>
                        <a:pt x="250" y="229"/>
                      </a:lnTo>
                      <a:lnTo>
                        <a:pt x="280" y="227"/>
                      </a:lnTo>
                      <a:lnTo>
                        <a:pt x="304" y="223"/>
                      </a:lnTo>
                      <a:lnTo>
                        <a:pt x="322" y="216"/>
                      </a:lnTo>
                      <a:lnTo>
                        <a:pt x="337" y="210"/>
                      </a:lnTo>
                      <a:lnTo>
                        <a:pt x="348" y="201"/>
                      </a:lnTo>
                      <a:lnTo>
                        <a:pt x="355" y="191"/>
                      </a:lnTo>
                      <a:lnTo>
                        <a:pt x="360" y="179"/>
                      </a:lnTo>
                      <a:lnTo>
                        <a:pt x="363" y="165"/>
                      </a:lnTo>
                      <a:lnTo>
                        <a:pt x="363" y="150"/>
                      </a:lnTo>
                      <a:lnTo>
                        <a:pt x="363" y="135"/>
                      </a:lnTo>
                      <a:lnTo>
                        <a:pt x="360" y="122"/>
                      </a:lnTo>
                      <a:lnTo>
                        <a:pt x="355" y="109"/>
                      </a:lnTo>
                      <a:lnTo>
                        <a:pt x="348" y="99"/>
                      </a:lnTo>
                      <a:lnTo>
                        <a:pt x="337" y="90"/>
                      </a:lnTo>
                      <a:lnTo>
                        <a:pt x="322" y="83"/>
                      </a:lnTo>
                      <a:lnTo>
                        <a:pt x="304" y="78"/>
                      </a:lnTo>
                      <a:lnTo>
                        <a:pt x="280" y="74"/>
                      </a:lnTo>
                      <a:lnTo>
                        <a:pt x="250" y="72"/>
                      </a:lnTo>
                      <a:lnTo>
                        <a:pt x="216" y="71"/>
                      </a:lnTo>
                      <a:close/>
                      <a:moveTo>
                        <a:pt x="216" y="0"/>
                      </a:moveTo>
                      <a:lnTo>
                        <a:pt x="234" y="0"/>
                      </a:lnTo>
                      <a:lnTo>
                        <a:pt x="254" y="1"/>
                      </a:lnTo>
                      <a:lnTo>
                        <a:pt x="276" y="2"/>
                      </a:lnTo>
                      <a:lnTo>
                        <a:pt x="298" y="5"/>
                      </a:lnTo>
                      <a:lnTo>
                        <a:pt x="321" y="9"/>
                      </a:lnTo>
                      <a:lnTo>
                        <a:pt x="343" y="17"/>
                      </a:lnTo>
                      <a:lnTo>
                        <a:pt x="364" y="26"/>
                      </a:lnTo>
                      <a:lnTo>
                        <a:pt x="383" y="37"/>
                      </a:lnTo>
                      <a:lnTo>
                        <a:pt x="400" y="53"/>
                      </a:lnTo>
                      <a:lnTo>
                        <a:pt x="516" y="53"/>
                      </a:lnTo>
                      <a:lnTo>
                        <a:pt x="533" y="37"/>
                      </a:lnTo>
                      <a:lnTo>
                        <a:pt x="553" y="26"/>
                      </a:lnTo>
                      <a:lnTo>
                        <a:pt x="574" y="17"/>
                      </a:lnTo>
                      <a:lnTo>
                        <a:pt x="596" y="9"/>
                      </a:lnTo>
                      <a:lnTo>
                        <a:pt x="618" y="5"/>
                      </a:lnTo>
                      <a:lnTo>
                        <a:pt x="640" y="2"/>
                      </a:lnTo>
                      <a:lnTo>
                        <a:pt x="662" y="1"/>
                      </a:lnTo>
                      <a:lnTo>
                        <a:pt x="682" y="0"/>
                      </a:lnTo>
                      <a:lnTo>
                        <a:pt x="699" y="0"/>
                      </a:lnTo>
                      <a:lnTo>
                        <a:pt x="715" y="0"/>
                      </a:lnTo>
                      <a:lnTo>
                        <a:pt x="732" y="0"/>
                      </a:lnTo>
                      <a:lnTo>
                        <a:pt x="749" y="1"/>
                      </a:lnTo>
                      <a:lnTo>
                        <a:pt x="768" y="3"/>
                      </a:lnTo>
                      <a:lnTo>
                        <a:pt x="787" y="6"/>
                      </a:lnTo>
                      <a:lnTo>
                        <a:pt x="806" y="10"/>
                      </a:lnTo>
                      <a:lnTo>
                        <a:pt x="825" y="16"/>
                      </a:lnTo>
                      <a:lnTo>
                        <a:pt x="843" y="24"/>
                      </a:lnTo>
                      <a:lnTo>
                        <a:pt x="860" y="33"/>
                      </a:lnTo>
                      <a:lnTo>
                        <a:pt x="875" y="45"/>
                      </a:lnTo>
                      <a:lnTo>
                        <a:pt x="889" y="59"/>
                      </a:lnTo>
                      <a:lnTo>
                        <a:pt x="900" y="77"/>
                      </a:lnTo>
                      <a:lnTo>
                        <a:pt x="908" y="98"/>
                      </a:lnTo>
                      <a:lnTo>
                        <a:pt x="914" y="123"/>
                      </a:lnTo>
                      <a:lnTo>
                        <a:pt x="916" y="150"/>
                      </a:lnTo>
                      <a:lnTo>
                        <a:pt x="914" y="178"/>
                      </a:lnTo>
                      <a:lnTo>
                        <a:pt x="908" y="202"/>
                      </a:lnTo>
                      <a:lnTo>
                        <a:pt x="900" y="223"/>
                      </a:lnTo>
                      <a:lnTo>
                        <a:pt x="889" y="241"/>
                      </a:lnTo>
                      <a:lnTo>
                        <a:pt x="875" y="255"/>
                      </a:lnTo>
                      <a:lnTo>
                        <a:pt x="860" y="267"/>
                      </a:lnTo>
                      <a:lnTo>
                        <a:pt x="843" y="277"/>
                      </a:lnTo>
                      <a:lnTo>
                        <a:pt x="825" y="285"/>
                      </a:lnTo>
                      <a:lnTo>
                        <a:pt x="806" y="290"/>
                      </a:lnTo>
                      <a:lnTo>
                        <a:pt x="787" y="294"/>
                      </a:lnTo>
                      <a:lnTo>
                        <a:pt x="768" y="297"/>
                      </a:lnTo>
                      <a:lnTo>
                        <a:pt x="749" y="298"/>
                      </a:lnTo>
                      <a:lnTo>
                        <a:pt x="732" y="299"/>
                      </a:lnTo>
                      <a:lnTo>
                        <a:pt x="715" y="299"/>
                      </a:lnTo>
                      <a:lnTo>
                        <a:pt x="699" y="300"/>
                      </a:lnTo>
                      <a:lnTo>
                        <a:pt x="685" y="299"/>
                      </a:lnTo>
                      <a:lnTo>
                        <a:pt x="668" y="299"/>
                      </a:lnTo>
                      <a:lnTo>
                        <a:pt x="650" y="298"/>
                      </a:lnTo>
                      <a:lnTo>
                        <a:pt x="632" y="297"/>
                      </a:lnTo>
                      <a:lnTo>
                        <a:pt x="613" y="294"/>
                      </a:lnTo>
                      <a:lnTo>
                        <a:pt x="593" y="290"/>
                      </a:lnTo>
                      <a:lnTo>
                        <a:pt x="575" y="285"/>
                      </a:lnTo>
                      <a:lnTo>
                        <a:pt x="557" y="277"/>
                      </a:lnTo>
                      <a:lnTo>
                        <a:pt x="540" y="267"/>
                      </a:lnTo>
                      <a:lnTo>
                        <a:pt x="524" y="255"/>
                      </a:lnTo>
                      <a:lnTo>
                        <a:pt x="511" y="241"/>
                      </a:lnTo>
                      <a:lnTo>
                        <a:pt x="500" y="224"/>
                      </a:lnTo>
                      <a:lnTo>
                        <a:pt x="491" y="202"/>
                      </a:lnTo>
                      <a:lnTo>
                        <a:pt x="486" y="179"/>
                      </a:lnTo>
                      <a:lnTo>
                        <a:pt x="484" y="150"/>
                      </a:lnTo>
                      <a:lnTo>
                        <a:pt x="485" y="137"/>
                      </a:lnTo>
                      <a:lnTo>
                        <a:pt x="486" y="125"/>
                      </a:lnTo>
                      <a:lnTo>
                        <a:pt x="430" y="125"/>
                      </a:lnTo>
                      <a:lnTo>
                        <a:pt x="432" y="137"/>
                      </a:lnTo>
                      <a:lnTo>
                        <a:pt x="432" y="150"/>
                      </a:lnTo>
                      <a:lnTo>
                        <a:pt x="430" y="179"/>
                      </a:lnTo>
                      <a:lnTo>
                        <a:pt x="425" y="202"/>
                      </a:lnTo>
                      <a:lnTo>
                        <a:pt x="416" y="224"/>
                      </a:lnTo>
                      <a:lnTo>
                        <a:pt x="405" y="241"/>
                      </a:lnTo>
                      <a:lnTo>
                        <a:pt x="392" y="255"/>
                      </a:lnTo>
                      <a:lnTo>
                        <a:pt x="377" y="267"/>
                      </a:lnTo>
                      <a:lnTo>
                        <a:pt x="360" y="277"/>
                      </a:lnTo>
                      <a:lnTo>
                        <a:pt x="342" y="284"/>
                      </a:lnTo>
                      <a:lnTo>
                        <a:pt x="323" y="290"/>
                      </a:lnTo>
                      <a:lnTo>
                        <a:pt x="304" y="294"/>
                      </a:lnTo>
                      <a:lnTo>
                        <a:pt x="285" y="296"/>
                      </a:lnTo>
                      <a:lnTo>
                        <a:pt x="266" y="298"/>
                      </a:lnTo>
                      <a:lnTo>
                        <a:pt x="248" y="299"/>
                      </a:lnTo>
                      <a:lnTo>
                        <a:pt x="231" y="299"/>
                      </a:lnTo>
                      <a:lnTo>
                        <a:pt x="216" y="299"/>
                      </a:lnTo>
                      <a:lnTo>
                        <a:pt x="201" y="299"/>
                      </a:lnTo>
                      <a:lnTo>
                        <a:pt x="185" y="299"/>
                      </a:lnTo>
                      <a:lnTo>
                        <a:pt x="167" y="298"/>
                      </a:lnTo>
                      <a:lnTo>
                        <a:pt x="148" y="296"/>
                      </a:lnTo>
                      <a:lnTo>
                        <a:pt x="129" y="294"/>
                      </a:lnTo>
                      <a:lnTo>
                        <a:pt x="110" y="290"/>
                      </a:lnTo>
                      <a:lnTo>
                        <a:pt x="91" y="284"/>
                      </a:lnTo>
                      <a:lnTo>
                        <a:pt x="73" y="277"/>
                      </a:lnTo>
                      <a:lnTo>
                        <a:pt x="57" y="267"/>
                      </a:lnTo>
                      <a:lnTo>
                        <a:pt x="41" y="255"/>
                      </a:lnTo>
                      <a:lnTo>
                        <a:pt x="27" y="240"/>
                      </a:lnTo>
                      <a:lnTo>
                        <a:pt x="16" y="223"/>
                      </a:lnTo>
                      <a:lnTo>
                        <a:pt x="7" y="202"/>
                      </a:lnTo>
                      <a:lnTo>
                        <a:pt x="2" y="178"/>
                      </a:lnTo>
                      <a:lnTo>
                        <a:pt x="0" y="150"/>
                      </a:lnTo>
                      <a:lnTo>
                        <a:pt x="2" y="122"/>
                      </a:lnTo>
                      <a:lnTo>
                        <a:pt x="7" y="98"/>
                      </a:lnTo>
                      <a:lnTo>
                        <a:pt x="16" y="77"/>
                      </a:lnTo>
                      <a:lnTo>
                        <a:pt x="27" y="59"/>
                      </a:lnTo>
                      <a:lnTo>
                        <a:pt x="41" y="45"/>
                      </a:lnTo>
                      <a:lnTo>
                        <a:pt x="57" y="33"/>
                      </a:lnTo>
                      <a:lnTo>
                        <a:pt x="73" y="23"/>
                      </a:lnTo>
                      <a:lnTo>
                        <a:pt x="91" y="16"/>
                      </a:lnTo>
                      <a:lnTo>
                        <a:pt x="110" y="10"/>
                      </a:lnTo>
                      <a:lnTo>
                        <a:pt x="129" y="6"/>
                      </a:lnTo>
                      <a:lnTo>
                        <a:pt x="148" y="3"/>
                      </a:lnTo>
                      <a:lnTo>
                        <a:pt x="167" y="1"/>
                      </a:lnTo>
                      <a:lnTo>
                        <a:pt x="185" y="0"/>
                      </a:lnTo>
                      <a:lnTo>
                        <a:pt x="201" y="0"/>
                      </a:lnTo>
                      <a:lnTo>
                        <a:pt x="216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90" name="Freeform 24"/>
                <p:cNvSpPr>
                  <a:spLocks noEditPoints="1"/>
                </p:cNvSpPr>
                <p:nvPr/>
              </p:nvSpPr>
              <p:spPr bwMode="auto">
                <a:xfrm>
                  <a:off x="2597" y="4335"/>
                  <a:ext cx="217" cy="124"/>
                </a:xfrm>
                <a:custGeom>
                  <a:avLst/>
                  <a:gdLst>
                    <a:gd name="T0" fmla="*/ 1796 w 2393"/>
                    <a:gd name="T1" fmla="*/ 704 h 1360"/>
                    <a:gd name="T2" fmla="*/ 1761 w 2393"/>
                    <a:gd name="T3" fmla="*/ 720 h 1360"/>
                    <a:gd name="T4" fmla="*/ 1590 w 2393"/>
                    <a:gd name="T5" fmla="*/ 904 h 1360"/>
                    <a:gd name="T6" fmla="*/ 1882 w 2393"/>
                    <a:gd name="T7" fmla="*/ 733 h 1360"/>
                    <a:gd name="T8" fmla="*/ 1851 w 2393"/>
                    <a:gd name="T9" fmla="*/ 709 h 1360"/>
                    <a:gd name="T10" fmla="*/ 1814 w 2393"/>
                    <a:gd name="T11" fmla="*/ 702 h 1360"/>
                    <a:gd name="T12" fmla="*/ 1831 w 2393"/>
                    <a:gd name="T13" fmla="*/ 20 h 1360"/>
                    <a:gd name="T14" fmla="*/ 1950 w 2393"/>
                    <a:gd name="T15" fmla="*/ 61 h 1360"/>
                    <a:gd name="T16" fmla="*/ 2057 w 2393"/>
                    <a:gd name="T17" fmla="*/ 121 h 1360"/>
                    <a:gd name="T18" fmla="*/ 2154 w 2393"/>
                    <a:gd name="T19" fmla="*/ 196 h 1360"/>
                    <a:gd name="T20" fmla="*/ 2235 w 2393"/>
                    <a:gd name="T21" fmla="*/ 286 h 1360"/>
                    <a:gd name="T22" fmla="*/ 2301 w 2393"/>
                    <a:gd name="T23" fmla="*/ 388 h 1360"/>
                    <a:gd name="T24" fmla="*/ 2352 w 2393"/>
                    <a:gd name="T25" fmla="*/ 501 h 1360"/>
                    <a:gd name="T26" fmla="*/ 2382 w 2393"/>
                    <a:gd name="T27" fmla="*/ 622 h 1360"/>
                    <a:gd name="T28" fmla="*/ 2393 w 2393"/>
                    <a:gd name="T29" fmla="*/ 748 h 1360"/>
                    <a:gd name="T30" fmla="*/ 2390 w 2393"/>
                    <a:gd name="T31" fmla="*/ 1230 h 1360"/>
                    <a:gd name="T32" fmla="*/ 2370 w 2393"/>
                    <a:gd name="T33" fmla="*/ 1282 h 1360"/>
                    <a:gd name="T34" fmla="*/ 2335 w 2393"/>
                    <a:gd name="T35" fmla="*/ 1324 h 1360"/>
                    <a:gd name="T36" fmla="*/ 2286 w 2393"/>
                    <a:gd name="T37" fmla="*/ 1351 h 1360"/>
                    <a:gd name="T38" fmla="*/ 2230 w 2393"/>
                    <a:gd name="T39" fmla="*/ 1360 h 1360"/>
                    <a:gd name="T40" fmla="*/ 129 w 2393"/>
                    <a:gd name="T41" fmla="*/ 1358 h 1360"/>
                    <a:gd name="T42" fmla="*/ 77 w 2393"/>
                    <a:gd name="T43" fmla="*/ 1339 h 1360"/>
                    <a:gd name="T44" fmla="*/ 36 w 2393"/>
                    <a:gd name="T45" fmla="*/ 1304 h 1360"/>
                    <a:gd name="T46" fmla="*/ 10 w 2393"/>
                    <a:gd name="T47" fmla="*/ 1256 h 1360"/>
                    <a:gd name="T48" fmla="*/ 0 w 2393"/>
                    <a:gd name="T49" fmla="*/ 1200 h 1360"/>
                    <a:gd name="T50" fmla="*/ 3 w 2393"/>
                    <a:gd name="T51" fmla="*/ 684 h 1360"/>
                    <a:gd name="T52" fmla="*/ 23 w 2393"/>
                    <a:gd name="T53" fmla="*/ 561 h 1360"/>
                    <a:gd name="T54" fmla="*/ 63 w 2393"/>
                    <a:gd name="T55" fmla="*/ 443 h 1360"/>
                    <a:gd name="T56" fmla="*/ 122 w 2393"/>
                    <a:gd name="T57" fmla="*/ 336 h 1360"/>
                    <a:gd name="T58" fmla="*/ 195 w 2393"/>
                    <a:gd name="T59" fmla="*/ 240 h 1360"/>
                    <a:gd name="T60" fmla="*/ 283 w 2393"/>
                    <a:gd name="T61" fmla="*/ 157 h 1360"/>
                    <a:gd name="T62" fmla="*/ 385 w 2393"/>
                    <a:gd name="T63" fmla="*/ 89 h 1360"/>
                    <a:gd name="T64" fmla="*/ 498 w 2393"/>
                    <a:gd name="T65" fmla="*/ 38 h 1360"/>
                    <a:gd name="T66" fmla="*/ 640 w 2393"/>
                    <a:gd name="T67" fmla="*/ 0 h 1360"/>
                    <a:gd name="T68" fmla="*/ 1748 w 2393"/>
                    <a:gd name="T69" fmla="*/ 0 h 13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2393" h="1360">
                      <a:moveTo>
                        <a:pt x="1814" y="702"/>
                      </a:moveTo>
                      <a:lnTo>
                        <a:pt x="1796" y="704"/>
                      </a:lnTo>
                      <a:lnTo>
                        <a:pt x="1778" y="709"/>
                      </a:lnTo>
                      <a:lnTo>
                        <a:pt x="1761" y="720"/>
                      </a:lnTo>
                      <a:lnTo>
                        <a:pt x="1746" y="733"/>
                      </a:lnTo>
                      <a:lnTo>
                        <a:pt x="1590" y="904"/>
                      </a:lnTo>
                      <a:lnTo>
                        <a:pt x="2038" y="904"/>
                      </a:lnTo>
                      <a:lnTo>
                        <a:pt x="1882" y="733"/>
                      </a:lnTo>
                      <a:lnTo>
                        <a:pt x="1867" y="719"/>
                      </a:lnTo>
                      <a:lnTo>
                        <a:pt x="1851" y="709"/>
                      </a:lnTo>
                      <a:lnTo>
                        <a:pt x="1833" y="703"/>
                      </a:lnTo>
                      <a:lnTo>
                        <a:pt x="1814" y="702"/>
                      </a:lnTo>
                      <a:close/>
                      <a:moveTo>
                        <a:pt x="1748" y="0"/>
                      </a:moveTo>
                      <a:lnTo>
                        <a:pt x="1831" y="20"/>
                      </a:lnTo>
                      <a:lnTo>
                        <a:pt x="1892" y="38"/>
                      </a:lnTo>
                      <a:lnTo>
                        <a:pt x="1950" y="61"/>
                      </a:lnTo>
                      <a:lnTo>
                        <a:pt x="2005" y="88"/>
                      </a:lnTo>
                      <a:lnTo>
                        <a:pt x="2057" y="121"/>
                      </a:lnTo>
                      <a:lnTo>
                        <a:pt x="2107" y="157"/>
                      </a:lnTo>
                      <a:lnTo>
                        <a:pt x="2154" y="196"/>
                      </a:lnTo>
                      <a:lnTo>
                        <a:pt x="2196" y="239"/>
                      </a:lnTo>
                      <a:lnTo>
                        <a:pt x="2235" y="286"/>
                      </a:lnTo>
                      <a:lnTo>
                        <a:pt x="2270" y="336"/>
                      </a:lnTo>
                      <a:lnTo>
                        <a:pt x="2301" y="388"/>
                      </a:lnTo>
                      <a:lnTo>
                        <a:pt x="2328" y="443"/>
                      </a:lnTo>
                      <a:lnTo>
                        <a:pt x="2352" y="501"/>
                      </a:lnTo>
                      <a:lnTo>
                        <a:pt x="2369" y="561"/>
                      </a:lnTo>
                      <a:lnTo>
                        <a:pt x="2382" y="622"/>
                      </a:lnTo>
                      <a:lnTo>
                        <a:pt x="2390" y="684"/>
                      </a:lnTo>
                      <a:lnTo>
                        <a:pt x="2393" y="748"/>
                      </a:lnTo>
                      <a:lnTo>
                        <a:pt x="2393" y="1200"/>
                      </a:lnTo>
                      <a:lnTo>
                        <a:pt x="2390" y="1230"/>
                      </a:lnTo>
                      <a:lnTo>
                        <a:pt x="2383" y="1256"/>
                      </a:lnTo>
                      <a:lnTo>
                        <a:pt x="2370" y="1282"/>
                      </a:lnTo>
                      <a:lnTo>
                        <a:pt x="2354" y="1304"/>
                      </a:lnTo>
                      <a:lnTo>
                        <a:pt x="2335" y="1324"/>
                      </a:lnTo>
                      <a:lnTo>
                        <a:pt x="2311" y="1339"/>
                      </a:lnTo>
                      <a:lnTo>
                        <a:pt x="2286" y="1351"/>
                      </a:lnTo>
                      <a:lnTo>
                        <a:pt x="2259" y="1358"/>
                      </a:lnTo>
                      <a:lnTo>
                        <a:pt x="2230" y="1360"/>
                      </a:lnTo>
                      <a:lnTo>
                        <a:pt x="157" y="1360"/>
                      </a:lnTo>
                      <a:lnTo>
                        <a:pt x="129" y="1358"/>
                      </a:lnTo>
                      <a:lnTo>
                        <a:pt x="101" y="1351"/>
                      </a:lnTo>
                      <a:lnTo>
                        <a:pt x="77" y="1339"/>
                      </a:lnTo>
                      <a:lnTo>
                        <a:pt x="55" y="1324"/>
                      </a:lnTo>
                      <a:lnTo>
                        <a:pt x="36" y="1304"/>
                      </a:lnTo>
                      <a:lnTo>
                        <a:pt x="21" y="1282"/>
                      </a:lnTo>
                      <a:lnTo>
                        <a:pt x="10" y="1256"/>
                      </a:lnTo>
                      <a:lnTo>
                        <a:pt x="3" y="1230"/>
                      </a:lnTo>
                      <a:lnTo>
                        <a:pt x="0" y="1200"/>
                      </a:lnTo>
                      <a:lnTo>
                        <a:pt x="0" y="748"/>
                      </a:lnTo>
                      <a:lnTo>
                        <a:pt x="3" y="684"/>
                      </a:lnTo>
                      <a:lnTo>
                        <a:pt x="11" y="622"/>
                      </a:lnTo>
                      <a:lnTo>
                        <a:pt x="23" y="561"/>
                      </a:lnTo>
                      <a:lnTo>
                        <a:pt x="41" y="501"/>
                      </a:lnTo>
                      <a:lnTo>
                        <a:pt x="63" y="443"/>
                      </a:lnTo>
                      <a:lnTo>
                        <a:pt x="90" y="389"/>
                      </a:lnTo>
                      <a:lnTo>
                        <a:pt x="122" y="336"/>
                      </a:lnTo>
                      <a:lnTo>
                        <a:pt x="156" y="286"/>
                      </a:lnTo>
                      <a:lnTo>
                        <a:pt x="195" y="240"/>
                      </a:lnTo>
                      <a:lnTo>
                        <a:pt x="237" y="196"/>
                      </a:lnTo>
                      <a:lnTo>
                        <a:pt x="283" y="157"/>
                      </a:lnTo>
                      <a:lnTo>
                        <a:pt x="332" y="121"/>
                      </a:lnTo>
                      <a:lnTo>
                        <a:pt x="385" y="89"/>
                      </a:lnTo>
                      <a:lnTo>
                        <a:pt x="440" y="62"/>
                      </a:lnTo>
                      <a:lnTo>
                        <a:pt x="498" y="38"/>
                      </a:lnTo>
                      <a:lnTo>
                        <a:pt x="559" y="20"/>
                      </a:lnTo>
                      <a:lnTo>
                        <a:pt x="640" y="0"/>
                      </a:lnTo>
                      <a:lnTo>
                        <a:pt x="1193" y="1280"/>
                      </a:lnTo>
                      <a:lnTo>
                        <a:pt x="1748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91" name="Freeform 25"/>
                <p:cNvSpPr>
                  <a:spLocks/>
                </p:cNvSpPr>
                <p:nvPr/>
              </p:nvSpPr>
              <p:spPr bwMode="auto">
                <a:xfrm>
                  <a:off x="2689" y="4347"/>
                  <a:ext cx="34" cy="83"/>
                </a:xfrm>
                <a:custGeom>
                  <a:avLst/>
                  <a:gdLst>
                    <a:gd name="T0" fmla="*/ 135 w 373"/>
                    <a:gd name="T1" fmla="*/ 0 h 915"/>
                    <a:gd name="T2" fmla="*/ 237 w 373"/>
                    <a:gd name="T3" fmla="*/ 0 h 915"/>
                    <a:gd name="T4" fmla="*/ 258 w 373"/>
                    <a:gd name="T5" fmla="*/ 2 h 915"/>
                    <a:gd name="T6" fmla="*/ 278 w 373"/>
                    <a:gd name="T7" fmla="*/ 9 h 915"/>
                    <a:gd name="T8" fmla="*/ 295 w 373"/>
                    <a:gd name="T9" fmla="*/ 21 h 915"/>
                    <a:gd name="T10" fmla="*/ 310 w 373"/>
                    <a:gd name="T11" fmla="*/ 36 h 915"/>
                    <a:gd name="T12" fmla="*/ 321 w 373"/>
                    <a:gd name="T13" fmla="*/ 53 h 915"/>
                    <a:gd name="T14" fmla="*/ 328 w 373"/>
                    <a:gd name="T15" fmla="*/ 74 h 915"/>
                    <a:gd name="T16" fmla="*/ 366 w 373"/>
                    <a:gd name="T17" fmla="*/ 234 h 915"/>
                    <a:gd name="T18" fmla="*/ 368 w 373"/>
                    <a:gd name="T19" fmla="*/ 257 h 915"/>
                    <a:gd name="T20" fmla="*/ 365 w 373"/>
                    <a:gd name="T21" fmla="*/ 281 h 915"/>
                    <a:gd name="T22" fmla="*/ 357 w 373"/>
                    <a:gd name="T23" fmla="*/ 301 h 915"/>
                    <a:gd name="T24" fmla="*/ 345 w 373"/>
                    <a:gd name="T25" fmla="*/ 319 h 915"/>
                    <a:gd name="T26" fmla="*/ 329 w 373"/>
                    <a:gd name="T27" fmla="*/ 334 h 915"/>
                    <a:gd name="T28" fmla="*/ 309 w 373"/>
                    <a:gd name="T29" fmla="*/ 345 h 915"/>
                    <a:gd name="T30" fmla="*/ 287 w 373"/>
                    <a:gd name="T31" fmla="*/ 351 h 915"/>
                    <a:gd name="T32" fmla="*/ 373 w 373"/>
                    <a:gd name="T33" fmla="*/ 438 h 915"/>
                    <a:gd name="T34" fmla="*/ 187 w 373"/>
                    <a:gd name="T35" fmla="*/ 915 h 915"/>
                    <a:gd name="T36" fmla="*/ 0 w 373"/>
                    <a:gd name="T37" fmla="*/ 438 h 915"/>
                    <a:gd name="T38" fmla="*/ 85 w 373"/>
                    <a:gd name="T39" fmla="*/ 351 h 915"/>
                    <a:gd name="T40" fmla="*/ 63 w 373"/>
                    <a:gd name="T41" fmla="*/ 345 h 915"/>
                    <a:gd name="T42" fmla="*/ 44 w 373"/>
                    <a:gd name="T43" fmla="*/ 334 h 915"/>
                    <a:gd name="T44" fmla="*/ 27 w 373"/>
                    <a:gd name="T45" fmla="*/ 319 h 915"/>
                    <a:gd name="T46" fmla="*/ 15 w 373"/>
                    <a:gd name="T47" fmla="*/ 301 h 915"/>
                    <a:gd name="T48" fmla="*/ 7 w 373"/>
                    <a:gd name="T49" fmla="*/ 281 h 915"/>
                    <a:gd name="T50" fmla="*/ 4 w 373"/>
                    <a:gd name="T51" fmla="*/ 257 h 915"/>
                    <a:gd name="T52" fmla="*/ 6 w 373"/>
                    <a:gd name="T53" fmla="*/ 234 h 915"/>
                    <a:gd name="T54" fmla="*/ 44 w 373"/>
                    <a:gd name="T55" fmla="*/ 74 h 915"/>
                    <a:gd name="T56" fmla="*/ 52 w 373"/>
                    <a:gd name="T57" fmla="*/ 53 h 915"/>
                    <a:gd name="T58" fmla="*/ 63 w 373"/>
                    <a:gd name="T59" fmla="*/ 36 h 915"/>
                    <a:gd name="T60" fmla="*/ 77 w 373"/>
                    <a:gd name="T61" fmla="*/ 21 h 915"/>
                    <a:gd name="T62" fmla="*/ 95 w 373"/>
                    <a:gd name="T63" fmla="*/ 9 h 915"/>
                    <a:gd name="T64" fmla="*/ 114 w 373"/>
                    <a:gd name="T65" fmla="*/ 2 h 915"/>
                    <a:gd name="T66" fmla="*/ 135 w 373"/>
                    <a:gd name="T67" fmla="*/ 0 h 9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373" h="915">
                      <a:moveTo>
                        <a:pt x="135" y="0"/>
                      </a:moveTo>
                      <a:lnTo>
                        <a:pt x="237" y="0"/>
                      </a:lnTo>
                      <a:lnTo>
                        <a:pt x="258" y="2"/>
                      </a:lnTo>
                      <a:lnTo>
                        <a:pt x="278" y="9"/>
                      </a:lnTo>
                      <a:lnTo>
                        <a:pt x="295" y="21"/>
                      </a:lnTo>
                      <a:lnTo>
                        <a:pt x="310" y="36"/>
                      </a:lnTo>
                      <a:lnTo>
                        <a:pt x="321" y="53"/>
                      </a:lnTo>
                      <a:lnTo>
                        <a:pt x="328" y="74"/>
                      </a:lnTo>
                      <a:lnTo>
                        <a:pt x="366" y="234"/>
                      </a:lnTo>
                      <a:lnTo>
                        <a:pt x="368" y="257"/>
                      </a:lnTo>
                      <a:lnTo>
                        <a:pt x="365" y="281"/>
                      </a:lnTo>
                      <a:lnTo>
                        <a:pt x="357" y="301"/>
                      </a:lnTo>
                      <a:lnTo>
                        <a:pt x="345" y="319"/>
                      </a:lnTo>
                      <a:lnTo>
                        <a:pt x="329" y="334"/>
                      </a:lnTo>
                      <a:lnTo>
                        <a:pt x="309" y="345"/>
                      </a:lnTo>
                      <a:lnTo>
                        <a:pt x="287" y="351"/>
                      </a:lnTo>
                      <a:lnTo>
                        <a:pt x="373" y="438"/>
                      </a:lnTo>
                      <a:lnTo>
                        <a:pt x="187" y="915"/>
                      </a:lnTo>
                      <a:lnTo>
                        <a:pt x="0" y="438"/>
                      </a:lnTo>
                      <a:lnTo>
                        <a:pt x="85" y="351"/>
                      </a:lnTo>
                      <a:lnTo>
                        <a:pt x="63" y="345"/>
                      </a:lnTo>
                      <a:lnTo>
                        <a:pt x="44" y="334"/>
                      </a:lnTo>
                      <a:lnTo>
                        <a:pt x="27" y="319"/>
                      </a:lnTo>
                      <a:lnTo>
                        <a:pt x="15" y="301"/>
                      </a:lnTo>
                      <a:lnTo>
                        <a:pt x="7" y="281"/>
                      </a:lnTo>
                      <a:lnTo>
                        <a:pt x="4" y="257"/>
                      </a:lnTo>
                      <a:lnTo>
                        <a:pt x="6" y="234"/>
                      </a:lnTo>
                      <a:lnTo>
                        <a:pt x="44" y="74"/>
                      </a:lnTo>
                      <a:lnTo>
                        <a:pt x="52" y="53"/>
                      </a:lnTo>
                      <a:lnTo>
                        <a:pt x="63" y="36"/>
                      </a:lnTo>
                      <a:lnTo>
                        <a:pt x="77" y="21"/>
                      </a:lnTo>
                      <a:lnTo>
                        <a:pt x="95" y="9"/>
                      </a:lnTo>
                      <a:lnTo>
                        <a:pt x="114" y="2"/>
                      </a:lnTo>
                      <a:lnTo>
                        <a:pt x="135" y="0"/>
                      </a:lnTo>
                      <a:close/>
                    </a:path>
                  </a:pathLst>
                </a:custGeom>
                <a:solidFill>
                  <a:srgbClr val="FF6600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</p:grpSp>
        <p:sp>
          <p:nvSpPr>
            <p:cNvPr id="71" name="왼쪽 대괄호 70"/>
            <p:cNvSpPr/>
            <p:nvPr/>
          </p:nvSpPr>
          <p:spPr>
            <a:xfrm rot="5400000">
              <a:off x="6020860" y="4022783"/>
              <a:ext cx="254399" cy="953774"/>
            </a:xfrm>
            <a:prstGeom prst="leftBracket">
              <a:avLst>
                <a:gd name="adj" fmla="val 50403"/>
              </a:avLst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72" name="그룹 71"/>
            <p:cNvGrpSpPr/>
            <p:nvPr/>
          </p:nvGrpSpPr>
          <p:grpSpPr>
            <a:xfrm>
              <a:off x="5743434" y="3179751"/>
              <a:ext cx="807929" cy="807929"/>
              <a:chOff x="5644580" y="993978"/>
              <a:chExt cx="807929" cy="807929"/>
            </a:xfrm>
          </p:grpSpPr>
          <p:sp>
            <p:nvSpPr>
              <p:cNvPr id="80" name="타원 79"/>
              <p:cNvSpPr/>
              <p:nvPr/>
            </p:nvSpPr>
            <p:spPr>
              <a:xfrm>
                <a:off x="5644580" y="993978"/>
                <a:ext cx="807929" cy="807929"/>
              </a:xfrm>
              <a:prstGeom prst="ellipse">
                <a:avLst/>
              </a:prstGeom>
              <a:solidFill>
                <a:srgbClr val="F7F7F7"/>
              </a:solidFill>
              <a:ln w="19050">
                <a:solidFill>
                  <a:schemeClr val="bg1"/>
                </a:solidFill>
              </a:ln>
              <a:effectLst>
                <a:outerShdw blurRad="279400" dist="177800" dir="8100000" sx="94000" sy="94000" algn="tr" rotWithShape="0">
                  <a:prstClr val="black">
                    <a:alpha val="3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81" name="Group 20"/>
              <p:cNvGrpSpPr>
                <a:grpSpLocks noChangeAspect="1"/>
              </p:cNvGrpSpPr>
              <p:nvPr/>
            </p:nvGrpSpPr>
            <p:grpSpPr bwMode="auto">
              <a:xfrm>
                <a:off x="5904646" y="1201658"/>
                <a:ext cx="287796" cy="392567"/>
                <a:chOff x="2597" y="4163"/>
                <a:chExt cx="217" cy="296"/>
              </a:xfrm>
              <a:solidFill>
                <a:schemeClr val="tx1">
                  <a:lumMod val="65000"/>
                  <a:lumOff val="35000"/>
                </a:schemeClr>
              </a:solidFill>
            </p:grpSpPr>
            <p:sp>
              <p:nvSpPr>
                <p:cNvPr id="82" name="Freeform 22"/>
                <p:cNvSpPr>
                  <a:spLocks noEditPoints="1"/>
                </p:cNvSpPr>
                <p:nvPr/>
              </p:nvSpPr>
              <p:spPr bwMode="auto">
                <a:xfrm>
                  <a:off x="2630" y="4163"/>
                  <a:ext cx="151" cy="176"/>
                </a:xfrm>
                <a:custGeom>
                  <a:avLst/>
                  <a:gdLst>
                    <a:gd name="T0" fmla="*/ 410 w 1662"/>
                    <a:gd name="T1" fmla="*/ 645 h 1942"/>
                    <a:gd name="T2" fmla="*/ 309 w 1662"/>
                    <a:gd name="T3" fmla="*/ 847 h 1942"/>
                    <a:gd name="T4" fmla="*/ 255 w 1662"/>
                    <a:gd name="T5" fmla="*/ 1023 h 1942"/>
                    <a:gd name="T6" fmla="*/ 263 w 1662"/>
                    <a:gd name="T7" fmla="*/ 1206 h 1942"/>
                    <a:gd name="T8" fmla="*/ 347 w 1662"/>
                    <a:gd name="T9" fmla="*/ 1429 h 1942"/>
                    <a:gd name="T10" fmla="*/ 476 w 1662"/>
                    <a:gd name="T11" fmla="*/ 1620 h 1942"/>
                    <a:gd name="T12" fmla="*/ 638 w 1662"/>
                    <a:gd name="T13" fmla="*/ 1753 h 1942"/>
                    <a:gd name="T14" fmla="*/ 825 w 1662"/>
                    <a:gd name="T15" fmla="*/ 1803 h 1942"/>
                    <a:gd name="T16" fmla="*/ 1013 w 1662"/>
                    <a:gd name="T17" fmla="*/ 1753 h 1942"/>
                    <a:gd name="T18" fmla="*/ 1176 w 1662"/>
                    <a:gd name="T19" fmla="*/ 1619 h 1942"/>
                    <a:gd name="T20" fmla="*/ 1305 w 1662"/>
                    <a:gd name="T21" fmla="*/ 1428 h 1942"/>
                    <a:gd name="T22" fmla="*/ 1388 w 1662"/>
                    <a:gd name="T23" fmla="*/ 1205 h 1942"/>
                    <a:gd name="T24" fmla="*/ 1418 w 1662"/>
                    <a:gd name="T25" fmla="*/ 974 h 1942"/>
                    <a:gd name="T26" fmla="*/ 1266 w 1662"/>
                    <a:gd name="T27" fmla="*/ 836 h 1942"/>
                    <a:gd name="T28" fmla="*/ 1012 w 1662"/>
                    <a:gd name="T29" fmla="*/ 794 h 1942"/>
                    <a:gd name="T30" fmla="*/ 806 w 1662"/>
                    <a:gd name="T31" fmla="*/ 713 h 1942"/>
                    <a:gd name="T32" fmla="*/ 646 w 1662"/>
                    <a:gd name="T33" fmla="*/ 610 h 1942"/>
                    <a:gd name="T34" fmla="*/ 526 w 1662"/>
                    <a:gd name="T35" fmla="*/ 499 h 1942"/>
                    <a:gd name="T36" fmla="*/ 944 w 1662"/>
                    <a:gd name="T37" fmla="*/ 23 h 1942"/>
                    <a:gd name="T38" fmla="*/ 1152 w 1662"/>
                    <a:gd name="T39" fmla="*/ 118 h 1942"/>
                    <a:gd name="T40" fmla="*/ 1271 w 1662"/>
                    <a:gd name="T41" fmla="*/ 205 h 1942"/>
                    <a:gd name="T42" fmla="*/ 1388 w 1662"/>
                    <a:gd name="T43" fmla="*/ 323 h 1942"/>
                    <a:gd name="T44" fmla="*/ 1455 w 1662"/>
                    <a:gd name="T45" fmla="*/ 429 h 1942"/>
                    <a:gd name="T46" fmla="*/ 1524 w 1662"/>
                    <a:gd name="T47" fmla="*/ 626 h 1942"/>
                    <a:gd name="T48" fmla="*/ 1555 w 1662"/>
                    <a:gd name="T49" fmla="*/ 892 h 1942"/>
                    <a:gd name="T50" fmla="*/ 1619 w 1662"/>
                    <a:gd name="T51" fmla="*/ 939 h 1942"/>
                    <a:gd name="T52" fmla="*/ 1657 w 1662"/>
                    <a:gd name="T53" fmla="*/ 1032 h 1942"/>
                    <a:gd name="T54" fmla="*/ 1655 w 1662"/>
                    <a:gd name="T55" fmla="*/ 1183 h 1942"/>
                    <a:gd name="T56" fmla="*/ 1611 w 1662"/>
                    <a:gd name="T57" fmla="*/ 1304 h 1942"/>
                    <a:gd name="T58" fmla="*/ 1537 w 1662"/>
                    <a:gd name="T59" fmla="*/ 1372 h 1942"/>
                    <a:gd name="T60" fmla="*/ 1445 w 1662"/>
                    <a:gd name="T61" fmla="*/ 1454 h 1942"/>
                    <a:gd name="T62" fmla="*/ 1313 w 1662"/>
                    <a:gd name="T63" fmla="*/ 1670 h 1942"/>
                    <a:gd name="T64" fmla="*/ 1141 w 1662"/>
                    <a:gd name="T65" fmla="*/ 1836 h 1942"/>
                    <a:gd name="T66" fmla="*/ 937 w 1662"/>
                    <a:gd name="T67" fmla="*/ 1930 h 1942"/>
                    <a:gd name="T68" fmla="*/ 714 w 1662"/>
                    <a:gd name="T69" fmla="*/ 1930 h 1942"/>
                    <a:gd name="T70" fmla="*/ 510 w 1662"/>
                    <a:gd name="T71" fmla="*/ 1836 h 1942"/>
                    <a:gd name="T72" fmla="*/ 337 w 1662"/>
                    <a:gd name="T73" fmla="*/ 1669 h 1942"/>
                    <a:gd name="T74" fmla="*/ 205 w 1662"/>
                    <a:gd name="T75" fmla="*/ 1452 h 1942"/>
                    <a:gd name="T76" fmla="*/ 111 w 1662"/>
                    <a:gd name="T77" fmla="*/ 1364 h 1942"/>
                    <a:gd name="T78" fmla="*/ 39 w 1662"/>
                    <a:gd name="T79" fmla="*/ 1284 h 1942"/>
                    <a:gd name="T80" fmla="*/ 2 w 1662"/>
                    <a:gd name="T81" fmla="*/ 1143 h 1942"/>
                    <a:gd name="T82" fmla="*/ 9 w 1662"/>
                    <a:gd name="T83" fmla="*/ 1009 h 1942"/>
                    <a:gd name="T84" fmla="*/ 50 w 1662"/>
                    <a:gd name="T85" fmla="*/ 930 h 1942"/>
                    <a:gd name="T86" fmla="*/ 98 w 1662"/>
                    <a:gd name="T87" fmla="*/ 851 h 1942"/>
                    <a:gd name="T88" fmla="*/ 85 w 1662"/>
                    <a:gd name="T89" fmla="*/ 643 h 1942"/>
                    <a:gd name="T90" fmla="*/ 120 w 1662"/>
                    <a:gd name="T91" fmla="*/ 487 h 1942"/>
                    <a:gd name="T92" fmla="*/ 183 w 1662"/>
                    <a:gd name="T93" fmla="*/ 377 h 1942"/>
                    <a:gd name="T94" fmla="*/ 257 w 1662"/>
                    <a:gd name="T95" fmla="*/ 305 h 1942"/>
                    <a:gd name="T96" fmla="*/ 319 w 1662"/>
                    <a:gd name="T97" fmla="*/ 266 h 1942"/>
                    <a:gd name="T98" fmla="*/ 352 w 1662"/>
                    <a:gd name="T99" fmla="*/ 246 h 1942"/>
                    <a:gd name="T100" fmla="*/ 390 w 1662"/>
                    <a:gd name="T101" fmla="*/ 196 h 1942"/>
                    <a:gd name="T102" fmla="*/ 459 w 1662"/>
                    <a:gd name="T103" fmla="*/ 127 h 1942"/>
                    <a:gd name="T104" fmla="*/ 559 w 1662"/>
                    <a:gd name="T105" fmla="*/ 57 h 1942"/>
                    <a:gd name="T106" fmla="*/ 690 w 1662"/>
                    <a:gd name="T107" fmla="*/ 10 h 19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1662" h="1942">
                      <a:moveTo>
                        <a:pt x="526" y="499"/>
                      </a:moveTo>
                      <a:lnTo>
                        <a:pt x="484" y="546"/>
                      </a:lnTo>
                      <a:lnTo>
                        <a:pt x="445" y="595"/>
                      </a:lnTo>
                      <a:lnTo>
                        <a:pt x="410" y="645"/>
                      </a:lnTo>
                      <a:lnTo>
                        <a:pt x="379" y="696"/>
                      </a:lnTo>
                      <a:lnTo>
                        <a:pt x="352" y="747"/>
                      </a:lnTo>
                      <a:lnTo>
                        <a:pt x="329" y="797"/>
                      </a:lnTo>
                      <a:lnTo>
                        <a:pt x="309" y="847"/>
                      </a:lnTo>
                      <a:lnTo>
                        <a:pt x="291" y="895"/>
                      </a:lnTo>
                      <a:lnTo>
                        <a:pt x="277" y="941"/>
                      </a:lnTo>
                      <a:lnTo>
                        <a:pt x="264" y="984"/>
                      </a:lnTo>
                      <a:lnTo>
                        <a:pt x="255" y="1023"/>
                      </a:lnTo>
                      <a:lnTo>
                        <a:pt x="247" y="1059"/>
                      </a:lnTo>
                      <a:lnTo>
                        <a:pt x="241" y="1091"/>
                      </a:lnTo>
                      <a:lnTo>
                        <a:pt x="250" y="1148"/>
                      </a:lnTo>
                      <a:lnTo>
                        <a:pt x="263" y="1206"/>
                      </a:lnTo>
                      <a:lnTo>
                        <a:pt x="280" y="1263"/>
                      </a:lnTo>
                      <a:lnTo>
                        <a:pt x="299" y="1320"/>
                      </a:lnTo>
                      <a:lnTo>
                        <a:pt x="322" y="1375"/>
                      </a:lnTo>
                      <a:lnTo>
                        <a:pt x="347" y="1429"/>
                      </a:lnTo>
                      <a:lnTo>
                        <a:pt x="375" y="1480"/>
                      </a:lnTo>
                      <a:lnTo>
                        <a:pt x="406" y="1530"/>
                      </a:lnTo>
                      <a:lnTo>
                        <a:pt x="440" y="1576"/>
                      </a:lnTo>
                      <a:lnTo>
                        <a:pt x="476" y="1620"/>
                      </a:lnTo>
                      <a:lnTo>
                        <a:pt x="513" y="1659"/>
                      </a:lnTo>
                      <a:lnTo>
                        <a:pt x="553" y="1695"/>
                      </a:lnTo>
                      <a:lnTo>
                        <a:pt x="594" y="1726"/>
                      </a:lnTo>
                      <a:lnTo>
                        <a:pt x="638" y="1753"/>
                      </a:lnTo>
                      <a:lnTo>
                        <a:pt x="683" y="1774"/>
                      </a:lnTo>
                      <a:lnTo>
                        <a:pt x="729" y="1789"/>
                      </a:lnTo>
                      <a:lnTo>
                        <a:pt x="777" y="1800"/>
                      </a:lnTo>
                      <a:lnTo>
                        <a:pt x="825" y="1803"/>
                      </a:lnTo>
                      <a:lnTo>
                        <a:pt x="875" y="1800"/>
                      </a:lnTo>
                      <a:lnTo>
                        <a:pt x="922" y="1789"/>
                      </a:lnTo>
                      <a:lnTo>
                        <a:pt x="968" y="1774"/>
                      </a:lnTo>
                      <a:lnTo>
                        <a:pt x="1013" y="1753"/>
                      </a:lnTo>
                      <a:lnTo>
                        <a:pt x="1056" y="1726"/>
                      </a:lnTo>
                      <a:lnTo>
                        <a:pt x="1099" y="1695"/>
                      </a:lnTo>
                      <a:lnTo>
                        <a:pt x="1139" y="1659"/>
                      </a:lnTo>
                      <a:lnTo>
                        <a:pt x="1176" y="1619"/>
                      </a:lnTo>
                      <a:lnTo>
                        <a:pt x="1212" y="1576"/>
                      </a:lnTo>
                      <a:lnTo>
                        <a:pt x="1245" y="1529"/>
                      </a:lnTo>
                      <a:lnTo>
                        <a:pt x="1276" y="1480"/>
                      </a:lnTo>
                      <a:lnTo>
                        <a:pt x="1305" y="1428"/>
                      </a:lnTo>
                      <a:lnTo>
                        <a:pt x="1330" y="1374"/>
                      </a:lnTo>
                      <a:lnTo>
                        <a:pt x="1353" y="1319"/>
                      </a:lnTo>
                      <a:lnTo>
                        <a:pt x="1372" y="1262"/>
                      </a:lnTo>
                      <a:lnTo>
                        <a:pt x="1388" y="1205"/>
                      </a:lnTo>
                      <a:lnTo>
                        <a:pt x="1401" y="1147"/>
                      </a:lnTo>
                      <a:lnTo>
                        <a:pt x="1411" y="1089"/>
                      </a:lnTo>
                      <a:lnTo>
                        <a:pt x="1416" y="1032"/>
                      </a:lnTo>
                      <a:lnTo>
                        <a:pt x="1418" y="974"/>
                      </a:lnTo>
                      <a:lnTo>
                        <a:pt x="1417" y="904"/>
                      </a:lnTo>
                      <a:lnTo>
                        <a:pt x="1414" y="838"/>
                      </a:lnTo>
                      <a:lnTo>
                        <a:pt x="1339" y="839"/>
                      </a:lnTo>
                      <a:lnTo>
                        <a:pt x="1266" y="836"/>
                      </a:lnTo>
                      <a:lnTo>
                        <a:pt x="1198" y="830"/>
                      </a:lnTo>
                      <a:lnTo>
                        <a:pt x="1133" y="820"/>
                      </a:lnTo>
                      <a:lnTo>
                        <a:pt x="1070" y="808"/>
                      </a:lnTo>
                      <a:lnTo>
                        <a:pt x="1012" y="794"/>
                      </a:lnTo>
                      <a:lnTo>
                        <a:pt x="956" y="777"/>
                      </a:lnTo>
                      <a:lnTo>
                        <a:pt x="903" y="757"/>
                      </a:lnTo>
                      <a:lnTo>
                        <a:pt x="853" y="737"/>
                      </a:lnTo>
                      <a:lnTo>
                        <a:pt x="806" y="713"/>
                      </a:lnTo>
                      <a:lnTo>
                        <a:pt x="762" y="690"/>
                      </a:lnTo>
                      <a:lnTo>
                        <a:pt x="721" y="664"/>
                      </a:lnTo>
                      <a:lnTo>
                        <a:pt x="682" y="638"/>
                      </a:lnTo>
                      <a:lnTo>
                        <a:pt x="646" y="610"/>
                      </a:lnTo>
                      <a:lnTo>
                        <a:pt x="612" y="583"/>
                      </a:lnTo>
                      <a:lnTo>
                        <a:pt x="581" y="555"/>
                      </a:lnTo>
                      <a:lnTo>
                        <a:pt x="552" y="527"/>
                      </a:lnTo>
                      <a:lnTo>
                        <a:pt x="526" y="499"/>
                      </a:lnTo>
                      <a:close/>
                      <a:moveTo>
                        <a:pt x="808" y="0"/>
                      </a:moveTo>
                      <a:lnTo>
                        <a:pt x="851" y="3"/>
                      </a:lnTo>
                      <a:lnTo>
                        <a:pt x="897" y="11"/>
                      </a:lnTo>
                      <a:lnTo>
                        <a:pt x="944" y="23"/>
                      </a:lnTo>
                      <a:lnTo>
                        <a:pt x="993" y="39"/>
                      </a:lnTo>
                      <a:lnTo>
                        <a:pt x="1044" y="60"/>
                      </a:lnTo>
                      <a:lnTo>
                        <a:pt x="1097" y="86"/>
                      </a:lnTo>
                      <a:lnTo>
                        <a:pt x="1152" y="118"/>
                      </a:lnTo>
                      <a:lnTo>
                        <a:pt x="1179" y="135"/>
                      </a:lnTo>
                      <a:lnTo>
                        <a:pt x="1208" y="155"/>
                      </a:lnTo>
                      <a:lnTo>
                        <a:pt x="1239" y="179"/>
                      </a:lnTo>
                      <a:lnTo>
                        <a:pt x="1271" y="205"/>
                      </a:lnTo>
                      <a:lnTo>
                        <a:pt x="1304" y="233"/>
                      </a:lnTo>
                      <a:lnTo>
                        <a:pt x="1334" y="261"/>
                      </a:lnTo>
                      <a:lnTo>
                        <a:pt x="1363" y="292"/>
                      </a:lnTo>
                      <a:lnTo>
                        <a:pt x="1388" y="323"/>
                      </a:lnTo>
                      <a:lnTo>
                        <a:pt x="1409" y="353"/>
                      </a:lnTo>
                      <a:lnTo>
                        <a:pt x="1409" y="353"/>
                      </a:lnTo>
                      <a:lnTo>
                        <a:pt x="1433" y="389"/>
                      </a:lnTo>
                      <a:lnTo>
                        <a:pt x="1455" y="429"/>
                      </a:lnTo>
                      <a:lnTo>
                        <a:pt x="1475" y="472"/>
                      </a:lnTo>
                      <a:lnTo>
                        <a:pt x="1493" y="519"/>
                      </a:lnTo>
                      <a:lnTo>
                        <a:pt x="1509" y="570"/>
                      </a:lnTo>
                      <a:lnTo>
                        <a:pt x="1524" y="626"/>
                      </a:lnTo>
                      <a:lnTo>
                        <a:pt x="1535" y="685"/>
                      </a:lnTo>
                      <a:lnTo>
                        <a:pt x="1545" y="749"/>
                      </a:lnTo>
                      <a:lnTo>
                        <a:pt x="1551" y="817"/>
                      </a:lnTo>
                      <a:lnTo>
                        <a:pt x="1555" y="892"/>
                      </a:lnTo>
                      <a:lnTo>
                        <a:pt x="1573" y="900"/>
                      </a:lnTo>
                      <a:lnTo>
                        <a:pt x="1590" y="910"/>
                      </a:lnTo>
                      <a:lnTo>
                        <a:pt x="1605" y="922"/>
                      </a:lnTo>
                      <a:lnTo>
                        <a:pt x="1619" y="939"/>
                      </a:lnTo>
                      <a:lnTo>
                        <a:pt x="1632" y="957"/>
                      </a:lnTo>
                      <a:lnTo>
                        <a:pt x="1642" y="979"/>
                      </a:lnTo>
                      <a:lnTo>
                        <a:pt x="1651" y="1003"/>
                      </a:lnTo>
                      <a:lnTo>
                        <a:pt x="1657" y="1032"/>
                      </a:lnTo>
                      <a:lnTo>
                        <a:pt x="1661" y="1064"/>
                      </a:lnTo>
                      <a:lnTo>
                        <a:pt x="1662" y="1102"/>
                      </a:lnTo>
                      <a:lnTo>
                        <a:pt x="1660" y="1143"/>
                      </a:lnTo>
                      <a:lnTo>
                        <a:pt x="1655" y="1183"/>
                      </a:lnTo>
                      <a:lnTo>
                        <a:pt x="1648" y="1218"/>
                      </a:lnTo>
                      <a:lnTo>
                        <a:pt x="1638" y="1250"/>
                      </a:lnTo>
                      <a:lnTo>
                        <a:pt x="1625" y="1278"/>
                      </a:lnTo>
                      <a:lnTo>
                        <a:pt x="1611" y="1304"/>
                      </a:lnTo>
                      <a:lnTo>
                        <a:pt x="1595" y="1325"/>
                      </a:lnTo>
                      <a:lnTo>
                        <a:pt x="1577" y="1344"/>
                      </a:lnTo>
                      <a:lnTo>
                        <a:pt x="1558" y="1360"/>
                      </a:lnTo>
                      <a:lnTo>
                        <a:pt x="1537" y="1372"/>
                      </a:lnTo>
                      <a:lnTo>
                        <a:pt x="1515" y="1382"/>
                      </a:lnTo>
                      <a:lnTo>
                        <a:pt x="1493" y="1390"/>
                      </a:lnTo>
                      <a:lnTo>
                        <a:pt x="1471" y="1395"/>
                      </a:lnTo>
                      <a:lnTo>
                        <a:pt x="1445" y="1454"/>
                      </a:lnTo>
                      <a:lnTo>
                        <a:pt x="1416" y="1512"/>
                      </a:lnTo>
                      <a:lnTo>
                        <a:pt x="1385" y="1567"/>
                      </a:lnTo>
                      <a:lnTo>
                        <a:pt x="1350" y="1620"/>
                      </a:lnTo>
                      <a:lnTo>
                        <a:pt x="1313" y="1670"/>
                      </a:lnTo>
                      <a:lnTo>
                        <a:pt x="1273" y="1717"/>
                      </a:lnTo>
                      <a:lnTo>
                        <a:pt x="1231" y="1761"/>
                      </a:lnTo>
                      <a:lnTo>
                        <a:pt x="1187" y="1801"/>
                      </a:lnTo>
                      <a:lnTo>
                        <a:pt x="1141" y="1836"/>
                      </a:lnTo>
                      <a:lnTo>
                        <a:pt x="1092" y="1868"/>
                      </a:lnTo>
                      <a:lnTo>
                        <a:pt x="1042" y="1893"/>
                      </a:lnTo>
                      <a:lnTo>
                        <a:pt x="990" y="1915"/>
                      </a:lnTo>
                      <a:lnTo>
                        <a:pt x="937" y="1930"/>
                      </a:lnTo>
                      <a:lnTo>
                        <a:pt x="882" y="1939"/>
                      </a:lnTo>
                      <a:lnTo>
                        <a:pt x="825" y="1942"/>
                      </a:lnTo>
                      <a:lnTo>
                        <a:pt x="769" y="1939"/>
                      </a:lnTo>
                      <a:lnTo>
                        <a:pt x="714" y="1930"/>
                      </a:lnTo>
                      <a:lnTo>
                        <a:pt x="661" y="1915"/>
                      </a:lnTo>
                      <a:lnTo>
                        <a:pt x="608" y="1893"/>
                      </a:lnTo>
                      <a:lnTo>
                        <a:pt x="558" y="1867"/>
                      </a:lnTo>
                      <a:lnTo>
                        <a:pt x="510" y="1836"/>
                      </a:lnTo>
                      <a:lnTo>
                        <a:pt x="464" y="1800"/>
                      </a:lnTo>
                      <a:lnTo>
                        <a:pt x="419" y="1760"/>
                      </a:lnTo>
                      <a:lnTo>
                        <a:pt x="377" y="1716"/>
                      </a:lnTo>
                      <a:lnTo>
                        <a:pt x="337" y="1669"/>
                      </a:lnTo>
                      <a:lnTo>
                        <a:pt x="300" y="1618"/>
                      </a:lnTo>
                      <a:lnTo>
                        <a:pt x="266" y="1565"/>
                      </a:lnTo>
                      <a:lnTo>
                        <a:pt x="234" y="1510"/>
                      </a:lnTo>
                      <a:lnTo>
                        <a:pt x="205" y="1452"/>
                      </a:lnTo>
                      <a:lnTo>
                        <a:pt x="179" y="1392"/>
                      </a:lnTo>
                      <a:lnTo>
                        <a:pt x="156" y="1386"/>
                      </a:lnTo>
                      <a:lnTo>
                        <a:pt x="133" y="1376"/>
                      </a:lnTo>
                      <a:lnTo>
                        <a:pt x="111" y="1364"/>
                      </a:lnTo>
                      <a:lnTo>
                        <a:pt x="91" y="1349"/>
                      </a:lnTo>
                      <a:lnTo>
                        <a:pt x="72" y="1330"/>
                      </a:lnTo>
                      <a:lnTo>
                        <a:pt x="55" y="1309"/>
                      </a:lnTo>
                      <a:lnTo>
                        <a:pt x="39" y="1284"/>
                      </a:lnTo>
                      <a:lnTo>
                        <a:pt x="26" y="1254"/>
                      </a:lnTo>
                      <a:lnTo>
                        <a:pt x="15" y="1221"/>
                      </a:lnTo>
                      <a:lnTo>
                        <a:pt x="7" y="1184"/>
                      </a:lnTo>
                      <a:lnTo>
                        <a:pt x="2" y="1143"/>
                      </a:lnTo>
                      <a:lnTo>
                        <a:pt x="0" y="1104"/>
                      </a:lnTo>
                      <a:lnTo>
                        <a:pt x="1" y="1068"/>
                      </a:lnTo>
                      <a:lnTo>
                        <a:pt x="4" y="1038"/>
                      </a:lnTo>
                      <a:lnTo>
                        <a:pt x="9" y="1009"/>
                      </a:lnTo>
                      <a:lnTo>
                        <a:pt x="17" y="985"/>
                      </a:lnTo>
                      <a:lnTo>
                        <a:pt x="27" y="964"/>
                      </a:lnTo>
                      <a:lnTo>
                        <a:pt x="38" y="946"/>
                      </a:lnTo>
                      <a:lnTo>
                        <a:pt x="50" y="930"/>
                      </a:lnTo>
                      <a:lnTo>
                        <a:pt x="65" y="916"/>
                      </a:lnTo>
                      <a:lnTo>
                        <a:pt x="80" y="906"/>
                      </a:lnTo>
                      <a:lnTo>
                        <a:pt x="96" y="897"/>
                      </a:lnTo>
                      <a:lnTo>
                        <a:pt x="98" y="851"/>
                      </a:lnTo>
                      <a:lnTo>
                        <a:pt x="89" y="794"/>
                      </a:lnTo>
                      <a:lnTo>
                        <a:pt x="85" y="740"/>
                      </a:lnTo>
                      <a:lnTo>
                        <a:pt x="83" y="690"/>
                      </a:lnTo>
                      <a:lnTo>
                        <a:pt x="85" y="643"/>
                      </a:lnTo>
                      <a:lnTo>
                        <a:pt x="90" y="599"/>
                      </a:lnTo>
                      <a:lnTo>
                        <a:pt x="98" y="559"/>
                      </a:lnTo>
                      <a:lnTo>
                        <a:pt x="108" y="522"/>
                      </a:lnTo>
                      <a:lnTo>
                        <a:pt x="120" y="487"/>
                      </a:lnTo>
                      <a:lnTo>
                        <a:pt x="134" y="455"/>
                      </a:lnTo>
                      <a:lnTo>
                        <a:pt x="149" y="427"/>
                      </a:lnTo>
                      <a:lnTo>
                        <a:pt x="166" y="400"/>
                      </a:lnTo>
                      <a:lnTo>
                        <a:pt x="183" y="377"/>
                      </a:lnTo>
                      <a:lnTo>
                        <a:pt x="202" y="355"/>
                      </a:lnTo>
                      <a:lnTo>
                        <a:pt x="220" y="337"/>
                      </a:lnTo>
                      <a:lnTo>
                        <a:pt x="239" y="320"/>
                      </a:lnTo>
                      <a:lnTo>
                        <a:pt x="257" y="305"/>
                      </a:lnTo>
                      <a:lnTo>
                        <a:pt x="274" y="293"/>
                      </a:lnTo>
                      <a:lnTo>
                        <a:pt x="290" y="282"/>
                      </a:lnTo>
                      <a:lnTo>
                        <a:pt x="305" y="273"/>
                      </a:lnTo>
                      <a:lnTo>
                        <a:pt x="319" y="266"/>
                      </a:lnTo>
                      <a:lnTo>
                        <a:pt x="331" y="260"/>
                      </a:lnTo>
                      <a:lnTo>
                        <a:pt x="341" y="255"/>
                      </a:lnTo>
                      <a:lnTo>
                        <a:pt x="348" y="253"/>
                      </a:lnTo>
                      <a:lnTo>
                        <a:pt x="352" y="246"/>
                      </a:lnTo>
                      <a:lnTo>
                        <a:pt x="359" y="237"/>
                      </a:lnTo>
                      <a:lnTo>
                        <a:pt x="367" y="225"/>
                      </a:lnTo>
                      <a:lnTo>
                        <a:pt x="377" y="212"/>
                      </a:lnTo>
                      <a:lnTo>
                        <a:pt x="390" y="196"/>
                      </a:lnTo>
                      <a:lnTo>
                        <a:pt x="404" y="180"/>
                      </a:lnTo>
                      <a:lnTo>
                        <a:pt x="421" y="163"/>
                      </a:lnTo>
                      <a:lnTo>
                        <a:pt x="439" y="145"/>
                      </a:lnTo>
                      <a:lnTo>
                        <a:pt x="459" y="127"/>
                      </a:lnTo>
                      <a:lnTo>
                        <a:pt x="481" y="108"/>
                      </a:lnTo>
                      <a:lnTo>
                        <a:pt x="505" y="91"/>
                      </a:lnTo>
                      <a:lnTo>
                        <a:pt x="531" y="74"/>
                      </a:lnTo>
                      <a:lnTo>
                        <a:pt x="559" y="57"/>
                      </a:lnTo>
                      <a:lnTo>
                        <a:pt x="589" y="43"/>
                      </a:lnTo>
                      <a:lnTo>
                        <a:pt x="620" y="30"/>
                      </a:lnTo>
                      <a:lnTo>
                        <a:pt x="655" y="19"/>
                      </a:lnTo>
                      <a:lnTo>
                        <a:pt x="690" y="10"/>
                      </a:lnTo>
                      <a:lnTo>
                        <a:pt x="728" y="3"/>
                      </a:lnTo>
                      <a:lnTo>
                        <a:pt x="767" y="0"/>
                      </a:lnTo>
                      <a:lnTo>
                        <a:pt x="808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83" name="Freeform 23"/>
                <p:cNvSpPr>
                  <a:spLocks noEditPoints="1"/>
                </p:cNvSpPr>
                <p:nvPr/>
              </p:nvSpPr>
              <p:spPr bwMode="auto">
                <a:xfrm>
                  <a:off x="2664" y="4250"/>
                  <a:ext cx="83" cy="27"/>
                </a:xfrm>
                <a:custGeom>
                  <a:avLst/>
                  <a:gdLst>
                    <a:gd name="T0" fmla="*/ 613 w 916"/>
                    <a:gd name="T1" fmla="*/ 78 h 300"/>
                    <a:gd name="T2" fmla="*/ 561 w 916"/>
                    <a:gd name="T3" fmla="*/ 109 h 300"/>
                    <a:gd name="T4" fmla="*/ 554 w 916"/>
                    <a:gd name="T5" fmla="*/ 165 h 300"/>
                    <a:gd name="T6" fmla="*/ 579 w 916"/>
                    <a:gd name="T7" fmla="*/ 210 h 300"/>
                    <a:gd name="T8" fmla="*/ 665 w 916"/>
                    <a:gd name="T9" fmla="*/ 229 h 300"/>
                    <a:gd name="T10" fmla="*/ 787 w 916"/>
                    <a:gd name="T11" fmla="*/ 223 h 300"/>
                    <a:gd name="T12" fmla="*/ 839 w 916"/>
                    <a:gd name="T13" fmla="*/ 191 h 300"/>
                    <a:gd name="T14" fmla="*/ 846 w 916"/>
                    <a:gd name="T15" fmla="*/ 135 h 300"/>
                    <a:gd name="T16" fmla="*/ 820 w 916"/>
                    <a:gd name="T17" fmla="*/ 90 h 300"/>
                    <a:gd name="T18" fmla="*/ 734 w 916"/>
                    <a:gd name="T19" fmla="*/ 72 h 300"/>
                    <a:gd name="T20" fmla="*/ 153 w 916"/>
                    <a:gd name="T21" fmla="*/ 74 h 300"/>
                    <a:gd name="T22" fmla="*/ 85 w 916"/>
                    <a:gd name="T23" fmla="*/ 99 h 300"/>
                    <a:gd name="T24" fmla="*/ 70 w 916"/>
                    <a:gd name="T25" fmla="*/ 150 h 300"/>
                    <a:gd name="T26" fmla="*/ 85 w 916"/>
                    <a:gd name="T27" fmla="*/ 201 h 300"/>
                    <a:gd name="T28" fmla="*/ 153 w 916"/>
                    <a:gd name="T29" fmla="*/ 227 h 300"/>
                    <a:gd name="T30" fmla="*/ 280 w 916"/>
                    <a:gd name="T31" fmla="*/ 227 h 300"/>
                    <a:gd name="T32" fmla="*/ 348 w 916"/>
                    <a:gd name="T33" fmla="*/ 201 h 300"/>
                    <a:gd name="T34" fmla="*/ 363 w 916"/>
                    <a:gd name="T35" fmla="*/ 150 h 300"/>
                    <a:gd name="T36" fmla="*/ 348 w 916"/>
                    <a:gd name="T37" fmla="*/ 99 h 300"/>
                    <a:gd name="T38" fmla="*/ 280 w 916"/>
                    <a:gd name="T39" fmla="*/ 74 h 300"/>
                    <a:gd name="T40" fmla="*/ 234 w 916"/>
                    <a:gd name="T41" fmla="*/ 0 h 300"/>
                    <a:gd name="T42" fmla="*/ 321 w 916"/>
                    <a:gd name="T43" fmla="*/ 9 h 300"/>
                    <a:gd name="T44" fmla="*/ 400 w 916"/>
                    <a:gd name="T45" fmla="*/ 53 h 300"/>
                    <a:gd name="T46" fmla="*/ 574 w 916"/>
                    <a:gd name="T47" fmla="*/ 17 h 300"/>
                    <a:gd name="T48" fmla="*/ 662 w 916"/>
                    <a:gd name="T49" fmla="*/ 1 h 300"/>
                    <a:gd name="T50" fmla="*/ 732 w 916"/>
                    <a:gd name="T51" fmla="*/ 0 h 300"/>
                    <a:gd name="T52" fmla="*/ 806 w 916"/>
                    <a:gd name="T53" fmla="*/ 10 h 300"/>
                    <a:gd name="T54" fmla="*/ 875 w 916"/>
                    <a:gd name="T55" fmla="*/ 45 h 300"/>
                    <a:gd name="T56" fmla="*/ 914 w 916"/>
                    <a:gd name="T57" fmla="*/ 123 h 300"/>
                    <a:gd name="T58" fmla="*/ 900 w 916"/>
                    <a:gd name="T59" fmla="*/ 223 h 300"/>
                    <a:gd name="T60" fmla="*/ 843 w 916"/>
                    <a:gd name="T61" fmla="*/ 277 h 300"/>
                    <a:gd name="T62" fmla="*/ 768 w 916"/>
                    <a:gd name="T63" fmla="*/ 297 h 300"/>
                    <a:gd name="T64" fmla="*/ 699 w 916"/>
                    <a:gd name="T65" fmla="*/ 300 h 300"/>
                    <a:gd name="T66" fmla="*/ 632 w 916"/>
                    <a:gd name="T67" fmla="*/ 297 h 300"/>
                    <a:gd name="T68" fmla="*/ 557 w 916"/>
                    <a:gd name="T69" fmla="*/ 277 h 300"/>
                    <a:gd name="T70" fmla="*/ 500 w 916"/>
                    <a:gd name="T71" fmla="*/ 224 h 300"/>
                    <a:gd name="T72" fmla="*/ 485 w 916"/>
                    <a:gd name="T73" fmla="*/ 137 h 300"/>
                    <a:gd name="T74" fmla="*/ 432 w 916"/>
                    <a:gd name="T75" fmla="*/ 150 h 300"/>
                    <a:gd name="T76" fmla="*/ 405 w 916"/>
                    <a:gd name="T77" fmla="*/ 241 h 300"/>
                    <a:gd name="T78" fmla="*/ 342 w 916"/>
                    <a:gd name="T79" fmla="*/ 284 h 300"/>
                    <a:gd name="T80" fmla="*/ 266 w 916"/>
                    <a:gd name="T81" fmla="*/ 298 h 300"/>
                    <a:gd name="T82" fmla="*/ 201 w 916"/>
                    <a:gd name="T83" fmla="*/ 299 h 300"/>
                    <a:gd name="T84" fmla="*/ 129 w 916"/>
                    <a:gd name="T85" fmla="*/ 294 h 300"/>
                    <a:gd name="T86" fmla="*/ 57 w 916"/>
                    <a:gd name="T87" fmla="*/ 267 h 300"/>
                    <a:gd name="T88" fmla="*/ 7 w 916"/>
                    <a:gd name="T89" fmla="*/ 202 h 300"/>
                    <a:gd name="T90" fmla="*/ 7 w 916"/>
                    <a:gd name="T91" fmla="*/ 98 h 300"/>
                    <a:gd name="T92" fmla="*/ 57 w 916"/>
                    <a:gd name="T93" fmla="*/ 33 h 300"/>
                    <a:gd name="T94" fmla="*/ 129 w 916"/>
                    <a:gd name="T95" fmla="*/ 6 h 300"/>
                    <a:gd name="T96" fmla="*/ 201 w 916"/>
                    <a:gd name="T97" fmla="*/ 0 h 3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916" h="300">
                      <a:moveTo>
                        <a:pt x="699" y="71"/>
                      </a:moveTo>
                      <a:lnTo>
                        <a:pt x="665" y="72"/>
                      </a:lnTo>
                      <a:lnTo>
                        <a:pt x="636" y="74"/>
                      </a:lnTo>
                      <a:lnTo>
                        <a:pt x="613" y="78"/>
                      </a:lnTo>
                      <a:lnTo>
                        <a:pt x="594" y="83"/>
                      </a:lnTo>
                      <a:lnTo>
                        <a:pt x="579" y="90"/>
                      </a:lnTo>
                      <a:lnTo>
                        <a:pt x="569" y="99"/>
                      </a:lnTo>
                      <a:lnTo>
                        <a:pt x="561" y="109"/>
                      </a:lnTo>
                      <a:lnTo>
                        <a:pt x="556" y="122"/>
                      </a:lnTo>
                      <a:lnTo>
                        <a:pt x="554" y="135"/>
                      </a:lnTo>
                      <a:lnTo>
                        <a:pt x="553" y="150"/>
                      </a:lnTo>
                      <a:lnTo>
                        <a:pt x="554" y="165"/>
                      </a:lnTo>
                      <a:lnTo>
                        <a:pt x="556" y="179"/>
                      </a:lnTo>
                      <a:lnTo>
                        <a:pt x="561" y="191"/>
                      </a:lnTo>
                      <a:lnTo>
                        <a:pt x="569" y="201"/>
                      </a:lnTo>
                      <a:lnTo>
                        <a:pt x="579" y="210"/>
                      </a:lnTo>
                      <a:lnTo>
                        <a:pt x="594" y="216"/>
                      </a:lnTo>
                      <a:lnTo>
                        <a:pt x="613" y="223"/>
                      </a:lnTo>
                      <a:lnTo>
                        <a:pt x="636" y="227"/>
                      </a:lnTo>
                      <a:lnTo>
                        <a:pt x="665" y="229"/>
                      </a:lnTo>
                      <a:lnTo>
                        <a:pt x="699" y="230"/>
                      </a:lnTo>
                      <a:lnTo>
                        <a:pt x="734" y="229"/>
                      </a:lnTo>
                      <a:lnTo>
                        <a:pt x="763" y="227"/>
                      </a:lnTo>
                      <a:lnTo>
                        <a:pt x="787" y="223"/>
                      </a:lnTo>
                      <a:lnTo>
                        <a:pt x="805" y="216"/>
                      </a:lnTo>
                      <a:lnTo>
                        <a:pt x="820" y="210"/>
                      </a:lnTo>
                      <a:lnTo>
                        <a:pt x="831" y="201"/>
                      </a:lnTo>
                      <a:lnTo>
                        <a:pt x="839" y="191"/>
                      </a:lnTo>
                      <a:lnTo>
                        <a:pt x="843" y="179"/>
                      </a:lnTo>
                      <a:lnTo>
                        <a:pt x="846" y="165"/>
                      </a:lnTo>
                      <a:lnTo>
                        <a:pt x="847" y="150"/>
                      </a:lnTo>
                      <a:lnTo>
                        <a:pt x="846" y="135"/>
                      </a:lnTo>
                      <a:lnTo>
                        <a:pt x="843" y="122"/>
                      </a:lnTo>
                      <a:lnTo>
                        <a:pt x="839" y="109"/>
                      </a:lnTo>
                      <a:lnTo>
                        <a:pt x="831" y="99"/>
                      </a:lnTo>
                      <a:lnTo>
                        <a:pt x="820" y="90"/>
                      </a:lnTo>
                      <a:lnTo>
                        <a:pt x="805" y="83"/>
                      </a:lnTo>
                      <a:lnTo>
                        <a:pt x="787" y="78"/>
                      </a:lnTo>
                      <a:lnTo>
                        <a:pt x="763" y="74"/>
                      </a:lnTo>
                      <a:lnTo>
                        <a:pt x="734" y="72"/>
                      </a:lnTo>
                      <a:lnTo>
                        <a:pt x="699" y="71"/>
                      </a:lnTo>
                      <a:close/>
                      <a:moveTo>
                        <a:pt x="216" y="71"/>
                      </a:moveTo>
                      <a:lnTo>
                        <a:pt x="182" y="72"/>
                      </a:lnTo>
                      <a:lnTo>
                        <a:pt x="153" y="74"/>
                      </a:lnTo>
                      <a:lnTo>
                        <a:pt x="130" y="78"/>
                      </a:lnTo>
                      <a:lnTo>
                        <a:pt x="111" y="83"/>
                      </a:lnTo>
                      <a:lnTo>
                        <a:pt x="96" y="90"/>
                      </a:lnTo>
                      <a:lnTo>
                        <a:pt x="85" y="99"/>
                      </a:lnTo>
                      <a:lnTo>
                        <a:pt x="78" y="109"/>
                      </a:lnTo>
                      <a:lnTo>
                        <a:pt x="73" y="122"/>
                      </a:lnTo>
                      <a:lnTo>
                        <a:pt x="70" y="135"/>
                      </a:lnTo>
                      <a:lnTo>
                        <a:pt x="70" y="150"/>
                      </a:lnTo>
                      <a:lnTo>
                        <a:pt x="70" y="165"/>
                      </a:lnTo>
                      <a:lnTo>
                        <a:pt x="73" y="179"/>
                      </a:lnTo>
                      <a:lnTo>
                        <a:pt x="78" y="191"/>
                      </a:lnTo>
                      <a:lnTo>
                        <a:pt x="85" y="201"/>
                      </a:lnTo>
                      <a:lnTo>
                        <a:pt x="96" y="210"/>
                      </a:lnTo>
                      <a:lnTo>
                        <a:pt x="111" y="216"/>
                      </a:lnTo>
                      <a:lnTo>
                        <a:pt x="130" y="223"/>
                      </a:lnTo>
                      <a:lnTo>
                        <a:pt x="153" y="227"/>
                      </a:lnTo>
                      <a:lnTo>
                        <a:pt x="182" y="229"/>
                      </a:lnTo>
                      <a:lnTo>
                        <a:pt x="216" y="230"/>
                      </a:lnTo>
                      <a:lnTo>
                        <a:pt x="250" y="229"/>
                      </a:lnTo>
                      <a:lnTo>
                        <a:pt x="280" y="227"/>
                      </a:lnTo>
                      <a:lnTo>
                        <a:pt x="304" y="223"/>
                      </a:lnTo>
                      <a:lnTo>
                        <a:pt x="322" y="216"/>
                      </a:lnTo>
                      <a:lnTo>
                        <a:pt x="337" y="210"/>
                      </a:lnTo>
                      <a:lnTo>
                        <a:pt x="348" y="201"/>
                      </a:lnTo>
                      <a:lnTo>
                        <a:pt x="355" y="191"/>
                      </a:lnTo>
                      <a:lnTo>
                        <a:pt x="360" y="179"/>
                      </a:lnTo>
                      <a:lnTo>
                        <a:pt x="363" y="165"/>
                      </a:lnTo>
                      <a:lnTo>
                        <a:pt x="363" y="150"/>
                      </a:lnTo>
                      <a:lnTo>
                        <a:pt x="363" y="135"/>
                      </a:lnTo>
                      <a:lnTo>
                        <a:pt x="360" y="122"/>
                      </a:lnTo>
                      <a:lnTo>
                        <a:pt x="355" y="109"/>
                      </a:lnTo>
                      <a:lnTo>
                        <a:pt x="348" y="99"/>
                      </a:lnTo>
                      <a:lnTo>
                        <a:pt x="337" y="90"/>
                      </a:lnTo>
                      <a:lnTo>
                        <a:pt x="322" y="83"/>
                      </a:lnTo>
                      <a:lnTo>
                        <a:pt x="304" y="78"/>
                      </a:lnTo>
                      <a:lnTo>
                        <a:pt x="280" y="74"/>
                      </a:lnTo>
                      <a:lnTo>
                        <a:pt x="250" y="72"/>
                      </a:lnTo>
                      <a:lnTo>
                        <a:pt x="216" y="71"/>
                      </a:lnTo>
                      <a:close/>
                      <a:moveTo>
                        <a:pt x="216" y="0"/>
                      </a:moveTo>
                      <a:lnTo>
                        <a:pt x="234" y="0"/>
                      </a:lnTo>
                      <a:lnTo>
                        <a:pt x="254" y="1"/>
                      </a:lnTo>
                      <a:lnTo>
                        <a:pt x="276" y="2"/>
                      </a:lnTo>
                      <a:lnTo>
                        <a:pt x="298" y="5"/>
                      </a:lnTo>
                      <a:lnTo>
                        <a:pt x="321" y="9"/>
                      </a:lnTo>
                      <a:lnTo>
                        <a:pt x="343" y="17"/>
                      </a:lnTo>
                      <a:lnTo>
                        <a:pt x="364" y="26"/>
                      </a:lnTo>
                      <a:lnTo>
                        <a:pt x="383" y="37"/>
                      </a:lnTo>
                      <a:lnTo>
                        <a:pt x="400" y="53"/>
                      </a:lnTo>
                      <a:lnTo>
                        <a:pt x="516" y="53"/>
                      </a:lnTo>
                      <a:lnTo>
                        <a:pt x="533" y="37"/>
                      </a:lnTo>
                      <a:lnTo>
                        <a:pt x="553" y="26"/>
                      </a:lnTo>
                      <a:lnTo>
                        <a:pt x="574" y="17"/>
                      </a:lnTo>
                      <a:lnTo>
                        <a:pt x="596" y="9"/>
                      </a:lnTo>
                      <a:lnTo>
                        <a:pt x="618" y="5"/>
                      </a:lnTo>
                      <a:lnTo>
                        <a:pt x="640" y="2"/>
                      </a:lnTo>
                      <a:lnTo>
                        <a:pt x="662" y="1"/>
                      </a:lnTo>
                      <a:lnTo>
                        <a:pt x="682" y="0"/>
                      </a:lnTo>
                      <a:lnTo>
                        <a:pt x="699" y="0"/>
                      </a:lnTo>
                      <a:lnTo>
                        <a:pt x="715" y="0"/>
                      </a:lnTo>
                      <a:lnTo>
                        <a:pt x="732" y="0"/>
                      </a:lnTo>
                      <a:lnTo>
                        <a:pt x="749" y="1"/>
                      </a:lnTo>
                      <a:lnTo>
                        <a:pt x="768" y="3"/>
                      </a:lnTo>
                      <a:lnTo>
                        <a:pt x="787" y="6"/>
                      </a:lnTo>
                      <a:lnTo>
                        <a:pt x="806" y="10"/>
                      </a:lnTo>
                      <a:lnTo>
                        <a:pt x="825" y="16"/>
                      </a:lnTo>
                      <a:lnTo>
                        <a:pt x="843" y="24"/>
                      </a:lnTo>
                      <a:lnTo>
                        <a:pt x="860" y="33"/>
                      </a:lnTo>
                      <a:lnTo>
                        <a:pt x="875" y="45"/>
                      </a:lnTo>
                      <a:lnTo>
                        <a:pt x="889" y="59"/>
                      </a:lnTo>
                      <a:lnTo>
                        <a:pt x="900" y="77"/>
                      </a:lnTo>
                      <a:lnTo>
                        <a:pt x="908" y="98"/>
                      </a:lnTo>
                      <a:lnTo>
                        <a:pt x="914" y="123"/>
                      </a:lnTo>
                      <a:lnTo>
                        <a:pt x="916" y="150"/>
                      </a:lnTo>
                      <a:lnTo>
                        <a:pt x="914" y="178"/>
                      </a:lnTo>
                      <a:lnTo>
                        <a:pt x="908" y="202"/>
                      </a:lnTo>
                      <a:lnTo>
                        <a:pt x="900" y="223"/>
                      </a:lnTo>
                      <a:lnTo>
                        <a:pt x="889" y="241"/>
                      </a:lnTo>
                      <a:lnTo>
                        <a:pt x="875" y="255"/>
                      </a:lnTo>
                      <a:lnTo>
                        <a:pt x="860" y="267"/>
                      </a:lnTo>
                      <a:lnTo>
                        <a:pt x="843" y="277"/>
                      </a:lnTo>
                      <a:lnTo>
                        <a:pt x="825" y="285"/>
                      </a:lnTo>
                      <a:lnTo>
                        <a:pt x="806" y="290"/>
                      </a:lnTo>
                      <a:lnTo>
                        <a:pt x="787" y="294"/>
                      </a:lnTo>
                      <a:lnTo>
                        <a:pt x="768" y="297"/>
                      </a:lnTo>
                      <a:lnTo>
                        <a:pt x="749" y="298"/>
                      </a:lnTo>
                      <a:lnTo>
                        <a:pt x="732" y="299"/>
                      </a:lnTo>
                      <a:lnTo>
                        <a:pt x="715" y="299"/>
                      </a:lnTo>
                      <a:lnTo>
                        <a:pt x="699" y="300"/>
                      </a:lnTo>
                      <a:lnTo>
                        <a:pt x="685" y="299"/>
                      </a:lnTo>
                      <a:lnTo>
                        <a:pt x="668" y="299"/>
                      </a:lnTo>
                      <a:lnTo>
                        <a:pt x="650" y="298"/>
                      </a:lnTo>
                      <a:lnTo>
                        <a:pt x="632" y="297"/>
                      </a:lnTo>
                      <a:lnTo>
                        <a:pt x="613" y="294"/>
                      </a:lnTo>
                      <a:lnTo>
                        <a:pt x="593" y="290"/>
                      </a:lnTo>
                      <a:lnTo>
                        <a:pt x="575" y="285"/>
                      </a:lnTo>
                      <a:lnTo>
                        <a:pt x="557" y="277"/>
                      </a:lnTo>
                      <a:lnTo>
                        <a:pt x="540" y="267"/>
                      </a:lnTo>
                      <a:lnTo>
                        <a:pt x="524" y="255"/>
                      </a:lnTo>
                      <a:lnTo>
                        <a:pt x="511" y="241"/>
                      </a:lnTo>
                      <a:lnTo>
                        <a:pt x="500" y="224"/>
                      </a:lnTo>
                      <a:lnTo>
                        <a:pt x="491" y="202"/>
                      </a:lnTo>
                      <a:lnTo>
                        <a:pt x="486" y="179"/>
                      </a:lnTo>
                      <a:lnTo>
                        <a:pt x="484" y="150"/>
                      </a:lnTo>
                      <a:lnTo>
                        <a:pt x="485" y="137"/>
                      </a:lnTo>
                      <a:lnTo>
                        <a:pt x="486" y="125"/>
                      </a:lnTo>
                      <a:lnTo>
                        <a:pt x="430" y="125"/>
                      </a:lnTo>
                      <a:lnTo>
                        <a:pt x="432" y="137"/>
                      </a:lnTo>
                      <a:lnTo>
                        <a:pt x="432" y="150"/>
                      </a:lnTo>
                      <a:lnTo>
                        <a:pt x="430" y="179"/>
                      </a:lnTo>
                      <a:lnTo>
                        <a:pt x="425" y="202"/>
                      </a:lnTo>
                      <a:lnTo>
                        <a:pt x="416" y="224"/>
                      </a:lnTo>
                      <a:lnTo>
                        <a:pt x="405" y="241"/>
                      </a:lnTo>
                      <a:lnTo>
                        <a:pt x="392" y="255"/>
                      </a:lnTo>
                      <a:lnTo>
                        <a:pt x="377" y="267"/>
                      </a:lnTo>
                      <a:lnTo>
                        <a:pt x="360" y="277"/>
                      </a:lnTo>
                      <a:lnTo>
                        <a:pt x="342" y="284"/>
                      </a:lnTo>
                      <a:lnTo>
                        <a:pt x="323" y="290"/>
                      </a:lnTo>
                      <a:lnTo>
                        <a:pt x="304" y="294"/>
                      </a:lnTo>
                      <a:lnTo>
                        <a:pt x="285" y="296"/>
                      </a:lnTo>
                      <a:lnTo>
                        <a:pt x="266" y="298"/>
                      </a:lnTo>
                      <a:lnTo>
                        <a:pt x="248" y="299"/>
                      </a:lnTo>
                      <a:lnTo>
                        <a:pt x="231" y="299"/>
                      </a:lnTo>
                      <a:lnTo>
                        <a:pt x="216" y="299"/>
                      </a:lnTo>
                      <a:lnTo>
                        <a:pt x="201" y="299"/>
                      </a:lnTo>
                      <a:lnTo>
                        <a:pt x="185" y="299"/>
                      </a:lnTo>
                      <a:lnTo>
                        <a:pt x="167" y="298"/>
                      </a:lnTo>
                      <a:lnTo>
                        <a:pt x="148" y="296"/>
                      </a:lnTo>
                      <a:lnTo>
                        <a:pt x="129" y="294"/>
                      </a:lnTo>
                      <a:lnTo>
                        <a:pt x="110" y="290"/>
                      </a:lnTo>
                      <a:lnTo>
                        <a:pt x="91" y="284"/>
                      </a:lnTo>
                      <a:lnTo>
                        <a:pt x="73" y="277"/>
                      </a:lnTo>
                      <a:lnTo>
                        <a:pt x="57" y="267"/>
                      </a:lnTo>
                      <a:lnTo>
                        <a:pt x="41" y="255"/>
                      </a:lnTo>
                      <a:lnTo>
                        <a:pt x="27" y="240"/>
                      </a:lnTo>
                      <a:lnTo>
                        <a:pt x="16" y="223"/>
                      </a:lnTo>
                      <a:lnTo>
                        <a:pt x="7" y="202"/>
                      </a:lnTo>
                      <a:lnTo>
                        <a:pt x="2" y="178"/>
                      </a:lnTo>
                      <a:lnTo>
                        <a:pt x="0" y="150"/>
                      </a:lnTo>
                      <a:lnTo>
                        <a:pt x="2" y="122"/>
                      </a:lnTo>
                      <a:lnTo>
                        <a:pt x="7" y="98"/>
                      </a:lnTo>
                      <a:lnTo>
                        <a:pt x="16" y="77"/>
                      </a:lnTo>
                      <a:lnTo>
                        <a:pt x="27" y="59"/>
                      </a:lnTo>
                      <a:lnTo>
                        <a:pt x="41" y="45"/>
                      </a:lnTo>
                      <a:lnTo>
                        <a:pt x="57" y="33"/>
                      </a:lnTo>
                      <a:lnTo>
                        <a:pt x="73" y="23"/>
                      </a:lnTo>
                      <a:lnTo>
                        <a:pt x="91" y="16"/>
                      </a:lnTo>
                      <a:lnTo>
                        <a:pt x="110" y="10"/>
                      </a:lnTo>
                      <a:lnTo>
                        <a:pt x="129" y="6"/>
                      </a:lnTo>
                      <a:lnTo>
                        <a:pt x="148" y="3"/>
                      </a:lnTo>
                      <a:lnTo>
                        <a:pt x="167" y="1"/>
                      </a:lnTo>
                      <a:lnTo>
                        <a:pt x="185" y="0"/>
                      </a:lnTo>
                      <a:lnTo>
                        <a:pt x="201" y="0"/>
                      </a:lnTo>
                      <a:lnTo>
                        <a:pt x="216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84" name="Freeform 24"/>
                <p:cNvSpPr>
                  <a:spLocks noEditPoints="1"/>
                </p:cNvSpPr>
                <p:nvPr/>
              </p:nvSpPr>
              <p:spPr bwMode="auto">
                <a:xfrm>
                  <a:off x="2597" y="4335"/>
                  <a:ext cx="217" cy="124"/>
                </a:xfrm>
                <a:custGeom>
                  <a:avLst/>
                  <a:gdLst>
                    <a:gd name="T0" fmla="*/ 1796 w 2393"/>
                    <a:gd name="T1" fmla="*/ 704 h 1360"/>
                    <a:gd name="T2" fmla="*/ 1761 w 2393"/>
                    <a:gd name="T3" fmla="*/ 720 h 1360"/>
                    <a:gd name="T4" fmla="*/ 1590 w 2393"/>
                    <a:gd name="T5" fmla="*/ 904 h 1360"/>
                    <a:gd name="T6" fmla="*/ 1882 w 2393"/>
                    <a:gd name="T7" fmla="*/ 733 h 1360"/>
                    <a:gd name="T8" fmla="*/ 1851 w 2393"/>
                    <a:gd name="T9" fmla="*/ 709 h 1360"/>
                    <a:gd name="T10" fmla="*/ 1814 w 2393"/>
                    <a:gd name="T11" fmla="*/ 702 h 1360"/>
                    <a:gd name="T12" fmla="*/ 1831 w 2393"/>
                    <a:gd name="T13" fmla="*/ 20 h 1360"/>
                    <a:gd name="T14" fmla="*/ 1950 w 2393"/>
                    <a:gd name="T15" fmla="*/ 61 h 1360"/>
                    <a:gd name="T16" fmla="*/ 2057 w 2393"/>
                    <a:gd name="T17" fmla="*/ 121 h 1360"/>
                    <a:gd name="T18" fmla="*/ 2154 w 2393"/>
                    <a:gd name="T19" fmla="*/ 196 h 1360"/>
                    <a:gd name="T20" fmla="*/ 2235 w 2393"/>
                    <a:gd name="T21" fmla="*/ 286 h 1360"/>
                    <a:gd name="T22" fmla="*/ 2301 w 2393"/>
                    <a:gd name="T23" fmla="*/ 388 h 1360"/>
                    <a:gd name="T24" fmla="*/ 2352 w 2393"/>
                    <a:gd name="T25" fmla="*/ 501 h 1360"/>
                    <a:gd name="T26" fmla="*/ 2382 w 2393"/>
                    <a:gd name="T27" fmla="*/ 622 h 1360"/>
                    <a:gd name="T28" fmla="*/ 2393 w 2393"/>
                    <a:gd name="T29" fmla="*/ 748 h 1360"/>
                    <a:gd name="T30" fmla="*/ 2390 w 2393"/>
                    <a:gd name="T31" fmla="*/ 1230 h 1360"/>
                    <a:gd name="T32" fmla="*/ 2370 w 2393"/>
                    <a:gd name="T33" fmla="*/ 1282 h 1360"/>
                    <a:gd name="T34" fmla="*/ 2335 w 2393"/>
                    <a:gd name="T35" fmla="*/ 1324 h 1360"/>
                    <a:gd name="T36" fmla="*/ 2286 w 2393"/>
                    <a:gd name="T37" fmla="*/ 1351 h 1360"/>
                    <a:gd name="T38" fmla="*/ 2230 w 2393"/>
                    <a:gd name="T39" fmla="*/ 1360 h 1360"/>
                    <a:gd name="T40" fmla="*/ 129 w 2393"/>
                    <a:gd name="T41" fmla="*/ 1358 h 1360"/>
                    <a:gd name="T42" fmla="*/ 77 w 2393"/>
                    <a:gd name="T43" fmla="*/ 1339 h 1360"/>
                    <a:gd name="T44" fmla="*/ 36 w 2393"/>
                    <a:gd name="T45" fmla="*/ 1304 h 1360"/>
                    <a:gd name="T46" fmla="*/ 10 w 2393"/>
                    <a:gd name="T47" fmla="*/ 1256 h 1360"/>
                    <a:gd name="T48" fmla="*/ 0 w 2393"/>
                    <a:gd name="T49" fmla="*/ 1200 h 1360"/>
                    <a:gd name="T50" fmla="*/ 3 w 2393"/>
                    <a:gd name="T51" fmla="*/ 684 h 1360"/>
                    <a:gd name="T52" fmla="*/ 23 w 2393"/>
                    <a:gd name="T53" fmla="*/ 561 h 1360"/>
                    <a:gd name="T54" fmla="*/ 63 w 2393"/>
                    <a:gd name="T55" fmla="*/ 443 h 1360"/>
                    <a:gd name="T56" fmla="*/ 122 w 2393"/>
                    <a:gd name="T57" fmla="*/ 336 h 1360"/>
                    <a:gd name="T58" fmla="*/ 195 w 2393"/>
                    <a:gd name="T59" fmla="*/ 240 h 1360"/>
                    <a:gd name="T60" fmla="*/ 283 w 2393"/>
                    <a:gd name="T61" fmla="*/ 157 h 1360"/>
                    <a:gd name="T62" fmla="*/ 385 w 2393"/>
                    <a:gd name="T63" fmla="*/ 89 h 1360"/>
                    <a:gd name="T64" fmla="*/ 498 w 2393"/>
                    <a:gd name="T65" fmla="*/ 38 h 1360"/>
                    <a:gd name="T66" fmla="*/ 640 w 2393"/>
                    <a:gd name="T67" fmla="*/ 0 h 1360"/>
                    <a:gd name="T68" fmla="*/ 1748 w 2393"/>
                    <a:gd name="T69" fmla="*/ 0 h 13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2393" h="1360">
                      <a:moveTo>
                        <a:pt x="1814" y="702"/>
                      </a:moveTo>
                      <a:lnTo>
                        <a:pt x="1796" y="704"/>
                      </a:lnTo>
                      <a:lnTo>
                        <a:pt x="1778" y="709"/>
                      </a:lnTo>
                      <a:lnTo>
                        <a:pt x="1761" y="720"/>
                      </a:lnTo>
                      <a:lnTo>
                        <a:pt x="1746" y="733"/>
                      </a:lnTo>
                      <a:lnTo>
                        <a:pt x="1590" y="904"/>
                      </a:lnTo>
                      <a:lnTo>
                        <a:pt x="2038" y="904"/>
                      </a:lnTo>
                      <a:lnTo>
                        <a:pt x="1882" y="733"/>
                      </a:lnTo>
                      <a:lnTo>
                        <a:pt x="1867" y="719"/>
                      </a:lnTo>
                      <a:lnTo>
                        <a:pt x="1851" y="709"/>
                      </a:lnTo>
                      <a:lnTo>
                        <a:pt x="1833" y="703"/>
                      </a:lnTo>
                      <a:lnTo>
                        <a:pt x="1814" y="702"/>
                      </a:lnTo>
                      <a:close/>
                      <a:moveTo>
                        <a:pt x="1748" y="0"/>
                      </a:moveTo>
                      <a:lnTo>
                        <a:pt x="1831" y="20"/>
                      </a:lnTo>
                      <a:lnTo>
                        <a:pt x="1892" y="38"/>
                      </a:lnTo>
                      <a:lnTo>
                        <a:pt x="1950" y="61"/>
                      </a:lnTo>
                      <a:lnTo>
                        <a:pt x="2005" y="88"/>
                      </a:lnTo>
                      <a:lnTo>
                        <a:pt x="2057" y="121"/>
                      </a:lnTo>
                      <a:lnTo>
                        <a:pt x="2107" y="157"/>
                      </a:lnTo>
                      <a:lnTo>
                        <a:pt x="2154" y="196"/>
                      </a:lnTo>
                      <a:lnTo>
                        <a:pt x="2196" y="239"/>
                      </a:lnTo>
                      <a:lnTo>
                        <a:pt x="2235" y="286"/>
                      </a:lnTo>
                      <a:lnTo>
                        <a:pt x="2270" y="336"/>
                      </a:lnTo>
                      <a:lnTo>
                        <a:pt x="2301" y="388"/>
                      </a:lnTo>
                      <a:lnTo>
                        <a:pt x="2328" y="443"/>
                      </a:lnTo>
                      <a:lnTo>
                        <a:pt x="2352" y="501"/>
                      </a:lnTo>
                      <a:lnTo>
                        <a:pt x="2369" y="561"/>
                      </a:lnTo>
                      <a:lnTo>
                        <a:pt x="2382" y="622"/>
                      </a:lnTo>
                      <a:lnTo>
                        <a:pt x="2390" y="684"/>
                      </a:lnTo>
                      <a:lnTo>
                        <a:pt x="2393" y="748"/>
                      </a:lnTo>
                      <a:lnTo>
                        <a:pt x="2393" y="1200"/>
                      </a:lnTo>
                      <a:lnTo>
                        <a:pt x="2390" y="1230"/>
                      </a:lnTo>
                      <a:lnTo>
                        <a:pt x="2383" y="1256"/>
                      </a:lnTo>
                      <a:lnTo>
                        <a:pt x="2370" y="1282"/>
                      </a:lnTo>
                      <a:lnTo>
                        <a:pt x="2354" y="1304"/>
                      </a:lnTo>
                      <a:lnTo>
                        <a:pt x="2335" y="1324"/>
                      </a:lnTo>
                      <a:lnTo>
                        <a:pt x="2311" y="1339"/>
                      </a:lnTo>
                      <a:lnTo>
                        <a:pt x="2286" y="1351"/>
                      </a:lnTo>
                      <a:lnTo>
                        <a:pt x="2259" y="1358"/>
                      </a:lnTo>
                      <a:lnTo>
                        <a:pt x="2230" y="1360"/>
                      </a:lnTo>
                      <a:lnTo>
                        <a:pt x="157" y="1360"/>
                      </a:lnTo>
                      <a:lnTo>
                        <a:pt x="129" y="1358"/>
                      </a:lnTo>
                      <a:lnTo>
                        <a:pt x="101" y="1351"/>
                      </a:lnTo>
                      <a:lnTo>
                        <a:pt x="77" y="1339"/>
                      </a:lnTo>
                      <a:lnTo>
                        <a:pt x="55" y="1324"/>
                      </a:lnTo>
                      <a:lnTo>
                        <a:pt x="36" y="1304"/>
                      </a:lnTo>
                      <a:lnTo>
                        <a:pt x="21" y="1282"/>
                      </a:lnTo>
                      <a:lnTo>
                        <a:pt x="10" y="1256"/>
                      </a:lnTo>
                      <a:lnTo>
                        <a:pt x="3" y="1230"/>
                      </a:lnTo>
                      <a:lnTo>
                        <a:pt x="0" y="1200"/>
                      </a:lnTo>
                      <a:lnTo>
                        <a:pt x="0" y="748"/>
                      </a:lnTo>
                      <a:lnTo>
                        <a:pt x="3" y="684"/>
                      </a:lnTo>
                      <a:lnTo>
                        <a:pt x="11" y="622"/>
                      </a:lnTo>
                      <a:lnTo>
                        <a:pt x="23" y="561"/>
                      </a:lnTo>
                      <a:lnTo>
                        <a:pt x="41" y="501"/>
                      </a:lnTo>
                      <a:lnTo>
                        <a:pt x="63" y="443"/>
                      </a:lnTo>
                      <a:lnTo>
                        <a:pt x="90" y="389"/>
                      </a:lnTo>
                      <a:lnTo>
                        <a:pt x="122" y="336"/>
                      </a:lnTo>
                      <a:lnTo>
                        <a:pt x="156" y="286"/>
                      </a:lnTo>
                      <a:lnTo>
                        <a:pt x="195" y="240"/>
                      </a:lnTo>
                      <a:lnTo>
                        <a:pt x="237" y="196"/>
                      </a:lnTo>
                      <a:lnTo>
                        <a:pt x="283" y="157"/>
                      </a:lnTo>
                      <a:lnTo>
                        <a:pt x="332" y="121"/>
                      </a:lnTo>
                      <a:lnTo>
                        <a:pt x="385" y="89"/>
                      </a:lnTo>
                      <a:lnTo>
                        <a:pt x="440" y="62"/>
                      </a:lnTo>
                      <a:lnTo>
                        <a:pt x="498" y="38"/>
                      </a:lnTo>
                      <a:lnTo>
                        <a:pt x="559" y="20"/>
                      </a:lnTo>
                      <a:lnTo>
                        <a:pt x="640" y="0"/>
                      </a:lnTo>
                      <a:lnTo>
                        <a:pt x="1193" y="1280"/>
                      </a:lnTo>
                      <a:lnTo>
                        <a:pt x="1748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85" name="Freeform 25"/>
                <p:cNvSpPr>
                  <a:spLocks/>
                </p:cNvSpPr>
                <p:nvPr/>
              </p:nvSpPr>
              <p:spPr bwMode="auto">
                <a:xfrm>
                  <a:off x="2689" y="4347"/>
                  <a:ext cx="34" cy="83"/>
                </a:xfrm>
                <a:custGeom>
                  <a:avLst/>
                  <a:gdLst>
                    <a:gd name="T0" fmla="*/ 135 w 373"/>
                    <a:gd name="T1" fmla="*/ 0 h 915"/>
                    <a:gd name="T2" fmla="*/ 237 w 373"/>
                    <a:gd name="T3" fmla="*/ 0 h 915"/>
                    <a:gd name="T4" fmla="*/ 258 w 373"/>
                    <a:gd name="T5" fmla="*/ 2 h 915"/>
                    <a:gd name="T6" fmla="*/ 278 w 373"/>
                    <a:gd name="T7" fmla="*/ 9 h 915"/>
                    <a:gd name="T8" fmla="*/ 295 w 373"/>
                    <a:gd name="T9" fmla="*/ 21 h 915"/>
                    <a:gd name="T10" fmla="*/ 310 w 373"/>
                    <a:gd name="T11" fmla="*/ 36 h 915"/>
                    <a:gd name="T12" fmla="*/ 321 w 373"/>
                    <a:gd name="T13" fmla="*/ 53 h 915"/>
                    <a:gd name="T14" fmla="*/ 328 w 373"/>
                    <a:gd name="T15" fmla="*/ 74 h 915"/>
                    <a:gd name="T16" fmla="*/ 366 w 373"/>
                    <a:gd name="T17" fmla="*/ 234 h 915"/>
                    <a:gd name="T18" fmla="*/ 368 w 373"/>
                    <a:gd name="T19" fmla="*/ 257 h 915"/>
                    <a:gd name="T20" fmla="*/ 365 w 373"/>
                    <a:gd name="T21" fmla="*/ 281 h 915"/>
                    <a:gd name="T22" fmla="*/ 357 w 373"/>
                    <a:gd name="T23" fmla="*/ 301 h 915"/>
                    <a:gd name="T24" fmla="*/ 345 w 373"/>
                    <a:gd name="T25" fmla="*/ 319 h 915"/>
                    <a:gd name="T26" fmla="*/ 329 w 373"/>
                    <a:gd name="T27" fmla="*/ 334 h 915"/>
                    <a:gd name="T28" fmla="*/ 309 w 373"/>
                    <a:gd name="T29" fmla="*/ 345 h 915"/>
                    <a:gd name="T30" fmla="*/ 287 w 373"/>
                    <a:gd name="T31" fmla="*/ 351 h 915"/>
                    <a:gd name="T32" fmla="*/ 373 w 373"/>
                    <a:gd name="T33" fmla="*/ 438 h 915"/>
                    <a:gd name="T34" fmla="*/ 187 w 373"/>
                    <a:gd name="T35" fmla="*/ 915 h 915"/>
                    <a:gd name="T36" fmla="*/ 0 w 373"/>
                    <a:gd name="T37" fmla="*/ 438 h 915"/>
                    <a:gd name="T38" fmla="*/ 85 w 373"/>
                    <a:gd name="T39" fmla="*/ 351 h 915"/>
                    <a:gd name="T40" fmla="*/ 63 w 373"/>
                    <a:gd name="T41" fmla="*/ 345 h 915"/>
                    <a:gd name="T42" fmla="*/ 44 w 373"/>
                    <a:gd name="T43" fmla="*/ 334 h 915"/>
                    <a:gd name="T44" fmla="*/ 27 w 373"/>
                    <a:gd name="T45" fmla="*/ 319 h 915"/>
                    <a:gd name="T46" fmla="*/ 15 w 373"/>
                    <a:gd name="T47" fmla="*/ 301 h 915"/>
                    <a:gd name="T48" fmla="*/ 7 w 373"/>
                    <a:gd name="T49" fmla="*/ 281 h 915"/>
                    <a:gd name="T50" fmla="*/ 4 w 373"/>
                    <a:gd name="T51" fmla="*/ 257 h 915"/>
                    <a:gd name="T52" fmla="*/ 6 w 373"/>
                    <a:gd name="T53" fmla="*/ 234 h 915"/>
                    <a:gd name="T54" fmla="*/ 44 w 373"/>
                    <a:gd name="T55" fmla="*/ 74 h 915"/>
                    <a:gd name="T56" fmla="*/ 52 w 373"/>
                    <a:gd name="T57" fmla="*/ 53 h 915"/>
                    <a:gd name="T58" fmla="*/ 63 w 373"/>
                    <a:gd name="T59" fmla="*/ 36 h 915"/>
                    <a:gd name="T60" fmla="*/ 77 w 373"/>
                    <a:gd name="T61" fmla="*/ 21 h 915"/>
                    <a:gd name="T62" fmla="*/ 95 w 373"/>
                    <a:gd name="T63" fmla="*/ 9 h 915"/>
                    <a:gd name="T64" fmla="*/ 114 w 373"/>
                    <a:gd name="T65" fmla="*/ 2 h 915"/>
                    <a:gd name="T66" fmla="*/ 135 w 373"/>
                    <a:gd name="T67" fmla="*/ 0 h 9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373" h="915">
                      <a:moveTo>
                        <a:pt x="135" y="0"/>
                      </a:moveTo>
                      <a:lnTo>
                        <a:pt x="237" y="0"/>
                      </a:lnTo>
                      <a:lnTo>
                        <a:pt x="258" y="2"/>
                      </a:lnTo>
                      <a:lnTo>
                        <a:pt x="278" y="9"/>
                      </a:lnTo>
                      <a:lnTo>
                        <a:pt x="295" y="21"/>
                      </a:lnTo>
                      <a:lnTo>
                        <a:pt x="310" y="36"/>
                      </a:lnTo>
                      <a:lnTo>
                        <a:pt x="321" y="53"/>
                      </a:lnTo>
                      <a:lnTo>
                        <a:pt x="328" y="74"/>
                      </a:lnTo>
                      <a:lnTo>
                        <a:pt x="366" y="234"/>
                      </a:lnTo>
                      <a:lnTo>
                        <a:pt x="368" y="257"/>
                      </a:lnTo>
                      <a:lnTo>
                        <a:pt x="365" y="281"/>
                      </a:lnTo>
                      <a:lnTo>
                        <a:pt x="357" y="301"/>
                      </a:lnTo>
                      <a:lnTo>
                        <a:pt x="345" y="319"/>
                      </a:lnTo>
                      <a:lnTo>
                        <a:pt x="329" y="334"/>
                      </a:lnTo>
                      <a:lnTo>
                        <a:pt x="309" y="345"/>
                      </a:lnTo>
                      <a:lnTo>
                        <a:pt x="287" y="351"/>
                      </a:lnTo>
                      <a:lnTo>
                        <a:pt x="373" y="438"/>
                      </a:lnTo>
                      <a:lnTo>
                        <a:pt x="187" y="915"/>
                      </a:lnTo>
                      <a:lnTo>
                        <a:pt x="0" y="438"/>
                      </a:lnTo>
                      <a:lnTo>
                        <a:pt x="85" y="351"/>
                      </a:lnTo>
                      <a:lnTo>
                        <a:pt x="63" y="345"/>
                      </a:lnTo>
                      <a:lnTo>
                        <a:pt x="44" y="334"/>
                      </a:lnTo>
                      <a:lnTo>
                        <a:pt x="27" y="319"/>
                      </a:lnTo>
                      <a:lnTo>
                        <a:pt x="15" y="301"/>
                      </a:lnTo>
                      <a:lnTo>
                        <a:pt x="7" y="281"/>
                      </a:lnTo>
                      <a:lnTo>
                        <a:pt x="4" y="257"/>
                      </a:lnTo>
                      <a:lnTo>
                        <a:pt x="6" y="234"/>
                      </a:lnTo>
                      <a:lnTo>
                        <a:pt x="44" y="74"/>
                      </a:lnTo>
                      <a:lnTo>
                        <a:pt x="52" y="53"/>
                      </a:lnTo>
                      <a:lnTo>
                        <a:pt x="63" y="36"/>
                      </a:lnTo>
                      <a:lnTo>
                        <a:pt x="77" y="21"/>
                      </a:lnTo>
                      <a:lnTo>
                        <a:pt x="95" y="9"/>
                      </a:lnTo>
                      <a:lnTo>
                        <a:pt x="114" y="2"/>
                      </a:lnTo>
                      <a:lnTo>
                        <a:pt x="135" y="0"/>
                      </a:lnTo>
                      <a:close/>
                    </a:path>
                  </a:pathLst>
                </a:custGeom>
                <a:solidFill>
                  <a:srgbClr val="FF6600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</p:grpSp>
      </p:grpSp>
      <p:sp>
        <p:nvSpPr>
          <p:cNvPr id="98" name="직사각형 97"/>
          <p:cNvSpPr/>
          <p:nvPr/>
        </p:nvSpPr>
        <p:spPr>
          <a:xfrm>
            <a:off x="6777717" y="1921319"/>
            <a:ext cx="11448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 smtClean="0">
                <a:solidFill>
                  <a:prstClr val="black"/>
                </a:solidFill>
              </a:rPr>
              <a:t>매입 거래처</a:t>
            </a:r>
            <a:endParaRPr lang="ko-KR" altLang="en-US" sz="1400" dirty="0">
              <a:solidFill>
                <a:prstClr val="black"/>
              </a:solidFill>
            </a:endParaRPr>
          </a:p>
        </p:txBody>
      </p:sp>
      <p:sp>
        <p:nvSpPr>
          <p:cNvPr id="100" name="직사각형 99"/>
          <p:cNvSpPr/>
          <p:nvPr/>
        </p:nvSpPr>
        <p:spPr>
          <a:xfrm>
            <a:off x="6773888" y="3649500"/>
            <a:ext cx="96532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 smtClean="0">
                <a:solidFill>
                  <a:prstClr val="black"/>
                </a:solidFill>
              </a:rPr>
              <a:t>효주 유통</a:t>
            </a:r>
            <a:endParaRPr lang="ko-KR" altLang="en-US" sz="1400" dirty="0">
              <a:solidFill>
                <a:prstClr val="black"/>
              </a:solidFill>
            </a:endParaRPr>
          </a:p>
        </p:txBody>
      </p:sp>
      <p:sp>
        <p:nvSpPr>
          <p:cNvPr id="102" name="직사각형 101"/>
          <p:cNvSpPr/>
          <p:nvPr/>
        </p:nvSpPr>
        <p:spPr>
          <a:xfrm>
            <a:off x="2072611" y="5942150"/>
            <a:ext cx="108234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 smtClean="0">
                <a:solidFill>
                  <a:prstClr val="black"/>
                </a:solidFill>
              </a:rPr>
              <a:t>판매거래처</a:t>
            </a:r>
            <a:endParaRPr lang="ko-KR" altLang="en-US" sz="1400" dirty="0">
              <a:solidFill>
                <a:prstClr val="black"/>
              </a:solidFill>
            </a:endParaRPr>
          </a:p>
        </p:txBody>
      </p:sp>
      <p:sp>
        <p:nvSpPr>
          <p:cNvPr id="103" name="직사각형 102"/>
          <p:cNvSpPr/>
          <p:nvPr/>
        </p:nvSpPr>
        <p:spPr>
          <a:xfrm>
            <a:off x="3126987" y="5943275"/>
            <a:ext cx="95410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>
                <a:solidFill>
                  <a:prstClr val="black"/>
                </a:solidFill>
              </a:rPr>
              <a:t>판매거래처</a:t>
            </a:r>
            <a:endParaRPr lang="ko-KR" altLang="en-US" sz="1400" dirty="0">
              <a:solidFill>
                <a:prstClr val="black"/>
              </a:solidFill>
            </a:endParaRPr>
          </a:p>
        </p:txBody>
      </p:sp>
      <p:sp>
        <p:nvSpPr>
          <p:cNvPr id="104" name="직사각형 103"/>
          <p:cNvSpPr/>
          <p:nvPr/>
        </p:nvSpPr>
        <p:spPr>
          <a:xfrm>
            <a:off x="5116231" y="5920798"/>
            <a:ext cx="95410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>
                <a:solidFill>
                  <a:prstClr val="black"/>
                </a:solidFill>
              </a:rPr>
              <a:t>판매거래처</a:t>
            </a:r>
            <a:endParaRPr lang="ko-KR" altLang="en-US" sz="1400" dirty="0">
              <a:solidFill>
                <a:prstClr val="black"/>
              </a:solidFill>
            </a:endParaRPr>
          </a:p>
        </p:txBody>
      </p:sp>
      <p:sp>
        <p:nvSpPr>
          <p:cNvPr id="105" name="직사각형 104"/>
          <p:cNvSpPr/>
          <p:nvPr/>
        </p:nvSpPr>
        <p:spPr>
          <a:xfrm>
            <a:off x="6170607" y="5921923"/>
            <a:ext cx="95410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>
                <a:solidFill>
                  <a:prstClr val="black"/>
                </a:solidFill>
              </a:rPr>
              <a:t>판매거래처</a:t>
            </a:r>
            <a:endParaRPr lang="ko-KR" altLang="en-US" sz="1400" dirty="0">
              <a:solidFill>
                <a:prstClr val="black"/>
              </a:solidFill>
            </a:endParaRPr>
          </a:p>
        </p:txBody>
      </p:sp>
      <p:sp>
        <p:nvSpPr>
          <p:cNvPr id="106" name="직사각형 105"/>
          <p:cNvSpPr/>
          <p:nvPr/>
        </p:nvSpPr>
        <p:spPr>
          <a:xfrm>
            <a:off x="8195150" y="5937642"/>
            <a:ext cx="95410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>
                <a:solidFill>
                  <a:prstClr val="black"/>
                </a:solidFill>
              </a:rPr>
              <a:t>판매거래처</a:t>
            </a:r>
            <a:endParaRPr lang="ko-KR" altLang="en-US" sz="1400" dirty="0">
              <a:solidFill>
                <a:prstClr val="black"/>
              </a:solidFill>
            </a:endParaRPr>
          </a:p>
        </p:txBody>
      </p:sp>
      <p:sp>
        <p:nvSpPr>
          <p:cNvPr id="107" name="직사각형 106"/>
          <p:cNvSpPr/>
          <p:nvPr/>
        </p:nvSpPr>
        <p:spPr>
          <a:xfrm>
            <a:off x="9249526" y="5938767"/>
            <a:ext cx="95410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>
                <a:solidFill>
                  <a:prstClr val="black"/>
                </a:solidFill>
              </a:rPr>
              <a:t>판매거래처</a:t>
            </a:r>
            <a:endParaRPr lang="ko-KR" altLang="en-US" sz="14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5202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46185" y="1539198"/>
            <a:ext cx="11793415" cy="4850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8" name="직사각형 47">
            <a:extLst>
              <a:ext uri="{FF2B5EF4-FFF2-40B4-BE49-F238E27FC236}">
                <a16:creationId xmlns="" xmlns:a16="http://schemas.microsoft.com/office/drawing/2014/main" id="{71EB2BE0-D1A9-42B7-B980-5A02FDC9C12C}"/>
              </a:ext>
            </a:extLst>
          </p:cNvPr>
          <p:cNvSpPr/>
          <p:nvPr/>
        </p:nvSpPr>
        <p:spPr>
          <a:xfrm rot="16200000">
            <a:off x="4518125" y="1542256"/>
            <a:ext cx="1246494" cy="2307632"/>
          </a:xfrm>
          <a:prstGeom prst="rect">
            <a:avLst/>
          </a:prstGeom>
          <a:gradFill>
            <a:gsLst>
              <a:gs pos="0">
                <a:srgbClr val="61D6E1"/>
              </a:gs>
              <a:gs pos="100000">
                <a:srgbClr val="FFCCCC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0"/>
            <a:ext cx="12192000" cy="1035170"/>
          </a:xfrm>
          <a:prstGeom prst="rect">
            <a:avLst/>
          </a:prstGeom>
          <a:gradFill flip="none" rotWithShape="1">
            <a:gsLst>
              <a:gs pos="0">
                <a:srgbClr val="61D6E1"/>
              </a:gs>
              <a:gs pos="100000">
                <a:srgbClr val="FFCCCC"/>
              </a:gs>
            </a:gsLst>
            <a:lin ang="0" scaled="1"/>
            <a:tileRect/>
          </a:gradFill>
          <a:ln>
            <a:noFill/>
          </a:ln>
          <a:effectLst>
            <a:outerShdw dist="25400" dir="5400000" algn="t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32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4. UI </a:t>
            </a:r>
            <a:r>
              <a:rPr lang="ko-KR" altLang="en-US" sz="32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및 기능</a:t>
            </a:r>
            <a:endParaRPr lang="ko-KR" altLang="en-US" sz="32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43" name="직각 삼각형 42">
            <a:extLst>
              <a:ext uri="{FF2B5EF4-FFF2-40B4-BE49-F238E27FC236}">
                <a16:creationId xmlns="" xmlns:a16="http://schemas.microsoft.com/office/drawing/2014/main" id="{ABF486EB-0372-4A82-9518-25A62A4C710E}"/>
              </a:ext>
            </a:extLst>
          </p:cNvPr>
          <p:cNvSpPr/>
          <p:nvPr/>
        </p:nvSpPr>
        <p:spPr>
          <a:xfrm flipH="1" flipV="1">
            <a:off x="5909186" y="2072825"/>
            <a:ext cx="373627" cy="529101"/>
          </a:xfrm>
          <a:prstGeom prst="rtTriangle">
            <a:avLst/>
          </a:prstGeom>
          <a:solidFill>
            <a:schemeClr val="bg1"/>
          </a:solidFill>
          <a:ln>
            <a:noFill/>
          </a:ln>
          <a:effectLst>
            <a:outerShdw blurRad="190500" dist="88900" dir="10800000" sx="91000" sy="91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987555" y="2072825"/>
            <a:ext cx="2324675" cy="12464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500" dirty="0" smtClean="0">
                <a:solidFill>
                  <a:prstClr val="black"/>
                </a:solidFill>
              </a:rPr>
              <a:t>등록</a:t>
            </a:r>
            <a:endParaRPr lang="en-US" altLang="ko-KR" sz="1500" dirty="0" smtClean="0">
              <a:solidFill>
                <a:prstClr val="black"/>
              </a:solidFill>
            </a:endParaRPr>
          </a:p>
          <a:p>
            <a:r>
              <a:rPr lang="ko-KR" altLang="en-US" sz="1500" dirty="0" smtClean="0">
                <a:solidFill>
                  <a:prstClr val="black"/>
                </a:solidFill>
              </a:rPr>
              <a:t>등록버튼 클릭 시 텍스트</a:t>
            </a:r>
            <a:endParaRPr lang="en-US" altLang="ko-KR" sz="1500" dirty="0" smtClean="0">
              <a:solidFill>
                <a:prstClr val="black"/>
              </a:solidFill>
            </a:endParaRPr>
          </a:p>
          <a:p>
            <a:r>
              <a:rPr lang="ko-KR" altLang="en-US" sz="1500" dirty="0" smtClean="0">
                <a:solidFill>
                  <a:prstClr val="black"/>
                </a:solidFill>
              </a:rPr>
              <a:t>필드의 값을 </a:t>
            </a:r>
            <a:r>
              <a:rPr lang="en-US" altLang="ko-KR" sz="1500" dirty="0" smtClean="0">
                <a:solidFill>
                  <a:prstClr val="black"/>
                </a:solidFill>
              </a:rPr>
              <a:t>DB product</a:t>
            </a:r>
          </a:p>
          <a:p>
            <a:r>
              <a:rPr lang="ko-KR" altLang="en-US" sz="1500" dirty="0" smtClean="0">
                <a:solidFill>
                  <a:prstClr val="black"/>
                </a:solidFill>
              </a:rPr>
              <a:t>테이블 </a:t>
            </a:r>
            <a:r>
              <a:rPr lang="en-US" altLang="ko-KR" sz="1500" dirty="0" err="1" smtClean="0">
                <a:solidFill>
                  <a:prstClr val="black"/>
                </a:solidFill>
              </a:rPr>
              <a:t>p_type</a:t>
            </a:r>
            <a:r>
              <a:rPr lang="en-US" altLang="ko-KR" sz="1500" dirty="0" smtClean="0">
                <a:solidFill>
                  <a:prstClr val="black"/>
                </a:solidFill>
              </a:rPr>
              <a:t>, </a:t>
            </a:r>
            <a:r>
              <a:rPr lang="en-US" altLang="ko-KR" sz="1500" dirty="0" err="1" smtClean="0">
                <a:solidFill>
                  <a:prstClr val="black"/>
                </a:solidFill>
              </a:rPr>
              <a:t>p_origin</a:t>
            </a:r>
            <a:r>
              <a:rPr lang="en-US" altLang="ko-KR" sz="1500" dirty="0" smtClean="0">
                <a:solidFill>
                  <a:prstClr val="black"/>
                </a:solidFill>
              </a:rPr>
              <a:t>, </a:t>
            </a:r>
          </a:p>
          <a:p>
            <a:r>
              <a:rPr lang="en-US" altLang="ko-KR" sz="1500" dirty="0" err="1">
                <a:solidFill>
                  <a:prstClr val="black"/>
                </a:solidFill>
              </a:rPr>
              <a:t>p</a:t>
            </a:r>
            <a:r>
              <a:rPr lang="en-US" altLang="ko-KR" sz="1500" dirty="0" err="1" smtClean="0">
                <a:solidFill>
                  <a:prstClr val="black"/>
                </a:solidFill>
              </a:rPr>
              <a:t>_brand</a:t>
            </a:r>
            <a:r>
              <a:rPr lang="en-US" altLang="ko-KR" sz="1500" dirty="0" smtClean="0">
                <a:solidFill>
                  <a:prstClr val="black"/>
                </a:solidFill>
              </a:rPr>
              <a:t>, </a:t>
            </a:r>
            <a:r>
              <a:rPr lang="en-US" altLang="ko-KR" sz="1500" dirty="0" err="1" smtClean="0">
                <a:solidFill>
                  <a:prstClr val="black"/>
                </a:solidFill>
              </a:rPr>
              <a:t>p_part</a:t>
            </a:r>
            <a:r>
              <a:rPr lang="en-US" altLang="ko-KR" sz="1500" dirty="0" smtClean="0">
                <a:solidFill>
                  <a:prstClr val="black"/>
                </a:solidFill>
              </a:rPr>
              <a:t> </a:t>
            </a:r>
            <a:r>
              <a:rPr lang="ko-KR" altLang="en-US" sz="1500" dirty="0" smtClean="0">
                <a:solidFill>
                  <a:prstClr val="black"/>
                </a:solidFill>
              </a:rPr>
              <a:t>에 등록</a:t>
            </a:r>
            <a:endParaRPr lang="en-US" altLang="ko-KR" sz="1500" dirty="0" smtClean="0">
              <a:solidFill>
                <a:prstClr val="black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="" xmlns:a16="http://schemas.microsoft.com/office/drawing/2014/main" id="{71EB2BE0-D1A9-42B7-B980-5A02FDC9C12C}"/>
              </a:ext>
            </a:extLst>
          </p:cNvPr>
          <p:cNvSpPr/>
          <p:nvPr/>
        </p:nvSpPr>
        <p:spPr>
          <a:xfrm rot="16200000">
            <a:off x="1373471" y="4451550"/>
            <a:ext cx="1037260" cy="2092097"/>
          </a:xfrm>
          <a:prstGeom prst="rect">
            <a:avLst/>
          </a:prstGeom>
          <a:gradFill>
            <a:gsLst>
              <a:gs pos="0">
                <a:srgbClr val="61D6E1"/>
              </a:gs>
              <a:gs pos="100000">
                <a:srgbClr val="FFCCCC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6" name="직각 삼각형 15">
            <a:extLst>
              <a:ext uri="{FF2B5EF4-FFF2-40B4-BE49-F238E27FC236}">
                <a16:creationId xmlns="" xmlns:a16="http://schemas.microsoft.com/office/drawing/2014/main" id="{ABF486EB-0372-4A82-9518-25A62A4C710E}"/>
              </a:ext>
            </a:extLst>
          </p:cNvPr>
          <p:cNvSpPr/>
          <p:nvPr/>
        </p:nvSpPr>
        <p:spPr>
          <a:xfrm flipH="1" flipV="1">
            <a:off x="2572798" y="4979296"/>
            <a:ext cx="373627" cy="529101"/>
          </a:xfrm>
          <a:prstGeom prst="rtTriangle">
            <a:avLst/>
          </a:prstGeom>
          <a:solidFill>
            <a:schemeClr val="bg1"/>
          </a:solidFill>
          <a:ln>
            <a:noFill/>
          </a:ln>
          <a:effectLst>
            <a:outerShdw blurRad="190500" dist="88900" dir="10800000" sx="91000" sy="91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95320" y="5000566"/>
            <a:ext cx="1636987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500" dirty="0" smtClean="0">
                <a:solidFill>
                  <a:prstClr val="black"/>
                </a:solidFill>
              </a:rPr>
              <a:t>출</a:t>
            </a:r>
            <a:r>
              <a:rPr lang="ko-KR" altLang="en-US" sz="1500" dirty="0">
                <a:solidFill>
                  <a:prstClr val="black"/>
                </a:solidFill>
              </a:rPr>
              <a:t>고</a:t>
            </a:r>
            <a:r>
              <a:rPr lang="ko-KR" altLang="en-US" sz="1500" dirty="0" smtClean="0">
                <a:solidFill>
                  <a:prstClr val="black"/>
                </a:solidFill>
              </a:rPr>
              <a:t>주문</a:t>
            </a:r>
            <a:endParaRPr lang="en-US" altLang="ko-KR" sz="1500" dirty="0" smtClean="0">
              <a:solidFill>
                <a:prstClr val="black"/>
              </a:solidFill>
            </a:endParaRPr>
          </a:p>
          <a:p>
            <a:r>
              <a:rPr lang="ko-KR" altLang="en-US" sz="1500" dirty="0" smtClean="0">
                <a:solidFill>
                  <a:prstClr val="black"/>
                </a:solidFill>
              </a:rPr>
              <a:t>입력된 </a:t>
            </a:r>
            <a:r>
              <a:rPr lang="ko-KR" altLang="en-US" sz="1500" dirty="0" smtClean="0">
                <a:solidFill>
                  <a:prstClr val="black"/>
                </a:solidFill>
              </a:rPr>
              <a:t>데이터를</a:t>
            </a:r>
            <a:endParaRPr lang="en-US" altLang="ko-KR" sz="1500" dirty="0" smtClean="0">
              <a:solidFill>
                <a:prstClr val="black"/>
              </a:solidFill>
            </a:endParaRPr>
          </a:p>
          <a:p>
            <a:r>
              <a:rPr lang="en-US" altLang="ko-KR" sz="1500" dirty="0" smtClean="0">
                <a:solidFill>
                  <a:prstClr val="black"/>
                </a:solidFill>
              </a:rPr>
              <a:t>DB </a:t>
            </a:r>
            <a:r>
              <a:rPr lang="en-US" altLang="ko-KR" sz="1500" dirty="0" smtClean="0">
                <a:solidFill>
                  <a:prstClr val="black"/>
                </a:solidFill>
              </a:rPr>
              <a:t>deal</a:t>
            </a:r>
            <a:r>
              <a:rPr lang="ko-KR" altLang="en-US" sz="1500" dirty="0" smtClean="0">
                <a:solidFill>
                  <a:prstClr val="black"/>
                </a:solidFill>
              </a:rPr>
              <a:t>테이블에</a:t>
            </a:r>
            <a:endParaRPr lang="en-US" altLang="ko-KR" sz="1500" dirty="0" smtClean="0">
              <a:solidFill>
                <a:prstClr val="black"/>
              </a:solidFill>
            </a:endParaRPr>
          </a:p>
          <a:p>
            <a:r>
              <a:rPr lang="ko-KR" altLang="en-US" sz="1500" dirty="0" smtClean="0">
                <a:solidFill>
                  <a:prstClr val="black"/>
                </a:solidFill>
              </a:rPr>
              <a:t>등록</a:t>
            </a:r>
            <a:endParaRPr lang="en-US" altLang="ko-KR" sz="1500" dirty="0">
              <a:solidFill>
                <a:prstClr val="black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="" xmlns:a16="http://schemas.microsoft.com/office/drawing/2014/main" id="{71EB2BE0-D1A9-42B7-B980-5A02FDC9C12C}"/>
              </a:ext>
            </a:extLst>
          </p:cNvPr>
          <p:cNvSpPr/>
          <p:nvPr/>
        </p:nvSpPr>
        <p:spPr>
          <a:xfrm rot="16200000">
            <a:off x="8190911" y="1248827"/>
            <a:ext cx="1015662" cy="2954655"/>
          </a:xfrm>
          <a:prstGeom prst="rect">
            <a:avLst/>
          </a:prstGeom>
          <a:gradFill>
            <a:gsLst>
              <a:gs pos="0">
                <a:srgbClr val="61D6E1"/>
              </a:gs>
              <a:gs pos="100000">
                <a:srgbClr val="FFCCCC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="" xmlns:a16="http://schemas.microsoft.com/office/drawing/2014/main" id="{71EB2BE0-D1A9-42B7-B980-5A02FDC9C12C}"/>
              </a:ext>
            </a:extLst>
          </p:cNvPr>
          <p:cNvSpPr/>
          <p:nvPr/>
        </p:nvSpPr>
        <p:spPr>
          <a:xfrm rot="16200000">
            <a:off x="3972528" y="3211136"/>
            <a:ext cx="757352" cy="2661301"/>
          </a:xfrm>
          <a:prstGeom prst="rect">
            <a:avLst/>
          </a:prstGeom>
          <a:gradFill>
            <a:gsLst>
              <a:gs pos="0">
                <a:srgbClr val="61D6E1"/>
              </a:gs>
              <a:gs pos="100000">
                <a:srgbClr val="FFCCCC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7221414" y="2218322"/>
            <a:ext cx="2954655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500" dirty="0" smtClean="0">
                <a:solidFill>
                  <a:prstClr val="black"/>
                </a:solidFill>
              </a:rPr>
              <a:t>더블클릭 이벤트</a:t>
            </a:r>
            <a:endParaRPr lang="en-US" altLang="ko-KR" sz="1500" dirty="0" smtClean="0">
              <a:solidFill>
                <a:prstClr val="black"/>
              </a:solidFill>
            </a:endParaRPr>
          </a:p>
          <a:p>
            <a:r>
              <a:rPr lang="ko-KR" altLang="en-US" sz="1500" dirty="0" smtClean="0">
                <a:solidFill>
                  <a:prstClr val="black"/>
                </a:solidFill>
              </a:rPr>
              <a:t>테이블에 데이터 더블클릭 시</a:t>
            </a:r>
            <a:endParaRPr lang="en-US" altLang="ko-KR" sz="1500" dirty="0" smtClean="0">
              <a:solidFill>
                <a:prstClr val="black"/>
              </a:solidFill>
            </a:endParaRPr>
          </a:p>
          <a:p>
            <a:r>
              <a:rPr lang="ko-KR" altLang="en-US" sz="1500" dirty="0" smtClean="0">
                <a:solidFill>
                  <a:prstClr val="black"/>
                </a:solidFill>
              </a:rPr>
              <a:t>각 해당하는 데이터 텍스트</a:t>
            </a:r>
            <a:r>
              <a:rPr lang="en-US" altLang="ko-KR" sz="1500" dirty="0">
                <a:solidFill>
                  <a:prstClr val="black"/>
                </a:solidFill>
              </a:rPr>
              <a:t> </a:t>
            </a:r>
            <a:r>
              <a:rPr lang="ko-KR" altLang="en-US" sz="1500" dirty="0" smtClean="0">
                <a:solidFill>
                  <a:prstClr val="black"/>
                </a:solidFill>
              </a:rPr>
              <a:t>필드</a:t>
            </a:r>
            <a:endParaRPr lang="en-US" altLang="ko-KR" sz="1500" dirty="0" smtClean="0">
              <a:solidFill>
                <a:prstClr val="black"/>
              </a:solidFill>
            </a:endParaRPr>
          </a:p>
          <a:p>
            <a:r>
              <a:rPr lang="ko-KR" altLang="en-US" sz="1500" dirty="0" err="1" smtClean="0">
                <a:solidFill>
                  <a:prstClr val="black"/>
                </a:solidFill>
              </a:rPr>
              <a:t>로</a:t>
            </a:r>
            <a:r>
              <a:rPr lang="ko-KR" altLang="en-US" sz="1500" dirty="0" smtClean="0">
                <a:solidFill>
                  <a:prstClr val="black"/>
                </a:solidFill>
              </a:rPr>
              <a:t> 입력</a:t>
            </a:r>
            <a:endParaRPr lang="en-US" altLang="ko-KR" sz="1500" dirty="0" smtClean="0">
              <a:solidFill>
                <a:prstClr val="black"/>
              </a:solidFill>
            </a:endParaRPr>
          </a:p>
        </p:txBody>
      </p:sp>
      <p:sp>
        <p:nvSpPr>
          <p:cNvPr id="26" name="직각 삼각형 25">
            <a:extLst>
              <a:ext uri="{FF2B5EF4-FFF2-40B4-BE49-F238E27FC236}">
                <a16:creationId xmlns="" xmlns:a16="http://schemas.microsoft.com/office/drawing/2014/main" id="{ABF486EB-0372-4A82-9518-25A62A4C710E}"/>
              </a:ext>
            </a:extLst>
          </p:cNvPr>
          <p:cNvSpPr/>
          <p:nvPr/>
        </p:nvSpPr>
        <p:spPr>
          <a:xfrm flipH="1" flipV="1">
            <a:off x="9802443" y="2188670"/>
            <a:ext cx="373627" cy="529101"/>
          </a:xfrm>
          <a:prstGeom prst="rtTriangle">
            <a:avLst/>
          </a:prstGeom>
          <a:solidFill>
            <a:schemeClr val="bg1"/>
          </a:solidFill>
          <a:ln>
            <a:noFill/>
          </a:ln>
          <a:effectLst>
            <a:outerShdw blurRad="190500" dist="88900" dir="10800000" sx="91000" sy="91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8" name="직각 삼각형 27">
            <a:extLst>
              <a:ext uri="{FF2B5EF4-FFF2-40B4-BE49-F238E27FC236}">
                <a16:creationId xmlns="" xmlns:a16="http://schemas.microsoft.com/office/drawing/2014/main" id="{ABF486EB-0372-4A82-9518-25A62A4C710E}"/>
              </a:ext>
            </a:extLst>
          </p:cNvPr>
          <p:cNvSpPr/>
          <p:nvPr/>
        </p:nvSpPr>
        <p:spPr>
          <a:xfrm flipH="1" flipV="1">
            <a:off x="5308225" y="4163110"/>
            <a:ext cx="373627" cy="529101"/>
          </a:xfrm>
          <a:prstGeom prst="rtTriangle">
            <a:avLst/>
          </a:prstGeom>
          <a:solidFill>
            <a:schemeClr val="bg1"/>
          </a:solidFill>
          <a:ln>
            <a:noFill/>
          </a:ln>
          <a:effectLst>
            <a:outerShdw blurRad="190500" dist="88900" dir="10800000" sx="91000" sy="91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3086467" y="4135634"/>
            <a:ext cx="2310248" cy="7848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500" dirty="0" smtClean="0">
                <a:solidFill>
                  <a:prstClr val="black"/>
                </a:solidFill>
              </a:rPr>
              <a:t>거래처선택 </a:t>
            </a:r>
            <a:r>
              <a:rPr lang="ko-KR" altLang="en-US" sz="1500" dirty="0" err="1" smtClean="0">
                <a:solidFill>
                  <a:prstClr val="black"/>
                </a:solidFill>
              </a:rPr>
              <a:t>콤보박스</a:t>
            </a:r>
            <a:endParaRPr lang="en-US" altLang="ko-KR" sz="1500" dirty="0" smtClean="0">
              <a:solidFill>
                <a:prstClr val="black"/>
              </a:solidFill>
            </a:endParaRPr>
          </a:p>
          <a:p>
            <a:r>
              <a:rPr lang="ko-KR" altLang="en-US" sz="1500" dirty="0" smtClean="0">
                <a:solidFill>
                  <a:prstClr val="black"/>
                </a:solidFill>
              </a:rPr>
              <a:t>거래처 선택 시 해당하는</a:t>
            </a:r>
            <a:endParaRPr lang="en-US" altLang="ko-KR" sz="1500" dirty="0" smtClean="0">
              <a:solidFill>
                <a:prstClr val="black"/>
              </a:solidFill>
            </a:endParaRPr>
          </a:p>
          <a:p>
            <a:r>
              <a:rPr lang="ko-KR" altLang="en-US" sz="1500" dirty="0" smtClean="0">
                <a:solidFill>
                  <a:prstClr val="black"/>
                </a:solidFill>
              </a:rPr>
              <a:t>거래처 출고목록에 등록</a:t>
            </a:r>
            <a:endParaRPr lang="en-US" altLang="ko-KR" sz="1500" dirty="0" smtClean="0">
              <a:solidFill>
                <a:prstClr val="black"/>
              </a:solidFill>
            </a:endParaRPr>
          </a:p>
        </p:txBody>
      </p:sp>
      <p:cxnSp>
        <p:nvCxnSpPr>
          <p:cNvPr id="4" name="직선 화살표 연결선 3"/>
          <p:cNvCxnSpPr>
            <a:stCxn id="2" idx="1"/>
          </p:cNvCxnSpPr>
          <p:nvPr/>
        </p:nvCxnSpPr>
        <p:spPr>
          <a:xfrm flipH="1">
            <a:off x="562708" y="2696073"/>
            <a:ext cx="3424847" cy="36365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/>
          <p:cNvCxnSpPr/>
          <p:nvPr/>
        </p:nvCxnSpPr>
        <p:spPr>
          <a:xfrm flipH="1" flipV="1">
            <a:off x="562708" y="4548554"/>
            <a:ext cx="1329393" cy="45201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>
            <a:stCxn id="22" idx="0"/>
          </p:cNvCxnSpPr>
          <p:nvPr/>
        </p:nvCxnSpPr>
        <p:spPr>
          <a:xfrm flipH="1" flipV="1">
            <a:off x="846054" y="3575539"/>
            <a:ext cx="2174500" cy="96624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>
            <a:stCxn id="25" idx="1"/>
          </p:cNvCxnSpPr>
          <p:nvPr/>
        </p:nvCxnSpPr>
        <p:spPr>
          <a:xfrm flipH="1">
            <a:off x="6682154" y="2726154"/>
            <a:ext cx="539260" cy="103695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8975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2635" y="1539198"/>
            <a:ext cx="11781692" cy="4850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8" name="직사각형 47">
            <a:extLst>
              <a:ext uri="{FF2B5EF4-FFF2-40B4-BE49-F238E27FC236}">
                <a16:creationId xmlns="" xmlns:a16="http://schemas.microsoft.com/office/drawing/2014/main" id="{71EB2BE0-D1A9-42B7-B980-5A02FDC9C12C}"/>
              </a:ext>
            </a:extLst>
          </p:cNvPr>
          <p:cNvSpPr/>
          <p:nvPr/>
        </p:nvSpPr>
        <p:spPr>
          <a:xfrm rot="16200000">
            <a:off x="8688711" y="1403757"/>
            <a:ext cx="969496" cy="2307632"/>
          </a:xfrm>
          <a:prstGeom prst="rect">
            <a:avLst/>
          </a:prstGeom>
          <a:gradFill>
            <a:gsLst>
              <a:gs pos="0">
                <a:srgbClr val="61D6E1"/>
              </a:gs>
              <a:gs pos="100000">
                <a:srgbClr val="FFCCCC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0"/>
            <a:ext cx="12192000" cy="1035170"/>
          </a:xfrm>
          <a:prstGeom prst="rect">
            <a:avLst/>
          </a:prstGeom>
          <a:gradFill flip="none" rotWithShape="1">
            <a:gsLst>
              <a:gs pos="0">
                <a:srgbClr val="61D6E1"/>
              </a:gs>
              <a:gs pos="100000">
                <a:srgbClr val="FFCCCC"/>
              </a:gs>
            </a:gsLst>
            <a:lin ang="0" scaled="1"/>
            <a:tileRect/>
          </a:gradFill>
          <a:ln>
            <a:noFill/>
          </a:ln>
          <a:effectLst>
            <a:outerShdw dist="25400" dir="5400000" algn="t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32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4. UI </a:t>
            </a:r>
            <a:r>
              <a:rPr lang="ko-KR" altLang="en-US" sz="32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및 기능</a:t>
            </a:r>
            <a:endParaRPr lang="ko-KR" altLang="en-US" sz="32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43" name="직각 삼각형 42">
            <a:extLst>
              <a:ext uri="{FF2B5EF4-FFF2-40B4-BE49-F238E27FC236}">
                <a16:creationId xmlns="" xmlns:a16="http://schemas.microsoft.com/office/drawing/2014/main" id="{ABF486EB-0372-4A82-9518-25A62A4C710E}"/>
              </a:ext>
            </a:extLst>
          </p:cNvPr>
          <p:cNvSpPr/>
          <p:nvPr/>
        </p:nvSpPr>
        <p:spPr>
          <a:xfrm flipH="1" flipV="1">
            <a:off x="9953648" y="2072824"/>
            <a:ext cx="373627" cy="529101"/>
          </a:xfrm>
          <a:prstGeom prst="rtTriangle">
            <a:avLst/>
          </a:prstGeom>
          <a:solidFill>
            <a:schemeClr val="bg1"/>
          </a:solidFill>
          <a:ln>
            <a:noFill/>
          </a:ln>
          <a:effectLst>
            <a:outerShdw blurRad="190500" dist="88900" dir="10800000" sx="91000" sy="91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8021246" y="2072824"/>
            <a:ext cx="2310248" cy="12464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500" dirty="0" smtClean="0">
                <a:solidFill>
                  <a:prstClr val="black"/>
                </a:solidFill>
              </a:rPr>
              <a:t>차트</a:t>
            </a:r>
            <a:endParaRPr lang="en-US" altLang="ko-KR" sz="1500" dirty="0" smtClean="0">
              <a:solidFill>
                <a:prstClr val="black"/>
              </a:solidFill>
            </a:endParaRPr>
          </a:p>
          <a:p>
            <a:r>
              <a:rPr lang="ko-KR" altLang="en-US" sz="1500" dirty="0" smtClean="0">
                <a:solidFill>
                  <a:prstClr val="black"/>
                </a:solidFill>
              </a:rPr>
              <a:t>테이블에 출력된 </a:t>
            </a:r>
            <a:endParaRPr lang="en-US" altLang="ko-KR" sz="1500" dirty="0" smtClean="0">
              <a:solidFill>
                <a:prstClr val="black"/>
              </a:solidFill>
            </a:endParaRPr>
          </a:p>
          <a:p>
            <a:r>
              <a:rPr lang="ko-KR" altLang="en-US" sz="1500" dirty="0" smtClean="0">
                <a:solidFill>
                  <a:prstClr val="black"/>
                </a:solidFill>
              </a:rPr>
              <a:t>데이터를 바 차트 형태로</a:t>
            </a:r>
            <a:endParaRPr lang="en-US" altLang="ko-KR" sz="1500" dirty="0" smtClean="0">
              <a:solidFill>
                <a:prstClr val="black"/>
              </a:solidFill>
            </a:endParaRPr>
          </a:p>
          <a:p>
            <a:r>
              <a:rPr lang="ko-KR" altLang="en-US" sz="1500" dirty="0" smtClean="0">
                <a:solidFill>
                  <a:prstClr val="black"/>
                </a:solidFill>
              </a:rPr>
              <a:t>출</a:t>
            </a:r>
            <a:r>
              <a:rPr lang="ko-KR" altLang="en-US" sz="1500" dirty="0">
                <a:solidFill>
                  <a:prstClr val="black"/>
                </a:solidFill>
              </a:rPr>
              <a:t>력</a:t>
            </a:r>
            <a:endParaRPr lang="en-US" altLang="ko-KR" sz="1500" dirty="0" smtClean="0">
              <a:solidFill>
                <a:prstClr val="black"/>
              </a:solidFill>
            </a:endParaRPr>
          </a:p>
          <a:p>
            <a:endParaRPr lang="en-US" altLang="ko-KR" sz="1500" dirty="0" smtClean="0">
              <a:solidFill>
                <a:prstClr val="black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="" xmlns:a16="http://schemas.microsoft.com/office/drawing/2014/main" id="{71EB2BE0-D1A9-42B7-B980-5A02FDC9C12C}"/>
              </a:ext>
            </a:extLst>
          </p:cNvPr>
          <p:cNvSpPr/>
          <p:nvPr/>
        </p:nvSpPr>
        <p:spPr>
          <a:xfrm rot="16200000">
            <a:off x="2619955" y="1794113"/>
            <a:ext cx="1221110" cy="2307632"/>
          </a:xfrm>
          <a:prstGeom prst="rect">
            <a:avLst/>
          </a:prstGeom>
          <a:gradFill>
            <a:gsLst>
              <a:gs pos="0">
                <a:srgbClr val="61D6E1"/>
              </a:gs>
              <a:gs pos="100000">
                <a:srgbClr val="FFCCCC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76693" y="2303657"/>
            <a:ext cx="232977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500" dirty="0" smtClean="0">
                <a:solidFill>
                  <a:prstClr val="black"/>
                </a:solidFill>
              </a:rPr>
              <a:t>검색</a:t>
            </a:r>
            <a:endParaRPr lang="en-US" altLang="ko-KR" sz="1500" dirty="0" smtClean="0">
              <a:solidFill>
                <a:prstClr val="black"/>
              </a:solidFill>
            </a:endParaRPr>
          </a:p>
          <a:p>
            <a:r>
              <a:rPr lang="ko-KR" altLang="en-US" sz="1500" dirty="0" smtClean="0">
                <a:solidFill>
                  <a:prstClr val="black"/>
                </a:solidFill>
              </a:rPr>
              <a:t>검색 텍스트 필드에 </a:t>
            </a:r>
            <a:endParaRPr lang="en-US" altLang="ko-KR" sz="1500" dirty="0" smtClean="0">
              <a:solidFill>
                <a:prstClr val="black"/>
              </a:solidFill>
            </a:endParaRPr>
          </a:p>
          <a:p>
            <a:r>
              <a:rPr lang="ko-KR" altLang="en-US" sz="1500" dirty="0" smtClean="0">
                <a:solidFill>
                  <a:prstClr val="black"/>
                </a:solidFill>
              </a:rPr>
              <a:t>입력한 상호명과 일치하는</a:t>
            </a:r>
            <a:endParaRPr lang="en-US" altLang="ko-KR" sz="1500" dirty="0" smtClean="0">
              <a:solidFill>
                <a:prstClr val="black"/>
              </a:solidFill>
            </a:endParaRPr>
          </a:p>
          <a:p>
            <a:r>
              <a:rPr lang="ko-KR" altLang="en-US" sz="1500" dirty="0" smtClean="0">
                <a:solidFill>
                  <a:prstClr val="black"/>
                </a:solidFill>
              </a:rPr>
              <a:t>거래내역 테이블에 출력</a:t>
            </a:r>
            <a:endParaRPr lang="en-US" altLang="ko-KR" sz="1500" dirty="0" smtClean="0">
              <a:solidFill>
                <a:prstClr val="black"/>
              </a:solidFill>
            </a:endParaRPr>
          </a:p>
          <a:p>
            <a:endParaRPr lang="en-US" altLang="ko-KR" sz="1500" dirty="0" smtClean="0">
              <a:solidFill>
                <a:prstClr val="black"/>
              </a:solidFill>
            </a:endParaRPr>
          </a:p>
        </p:txBody>
      </p:sp>
      <p:sp>
        <p:nvSpPr>
          <p:cNvPr id="9" name="직각 삼각형 8">
            <a:extLst>
              <a:ext uri="{FF2B5EF4-FFF2-40B4-BE49-F238E27FC236}">
                <a16:creationId xmlns="" xmlns:a16="http://schemas.microsoft.com/office/drawing/2014/main" id="{ABF486EB-0372-4A82-9518-25A62A4C710E}"/>
              </a:ext>
            </a:extLst>
          </p:cNvPr>
          <p:cNvSpPr/>
          <p:nvPr/>
        </p:nvSpPr>
        <p:spPr>
          <a:xfrm flipH="1" flipV="1">
            <a:off x="4010699" y="2316958"/>
            <a:ext cx="373627" cy="529101"/>
          </a:xfrm>
          <a:prstGeom prst="rtTriangle">
            <a:avLst/>
          </a:prstGeom>
          <a:solidFill>
            <a:schemeClr val="bg1"/>
          </a:solidFill>
          <a:ln>
            <a:noFill/>
          </a:ln>
          <a:effectLst>
            <a:outerShdw blurRad="190500" dist="88900" dir="10800000" sx="91000" sy="91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4" name="직선 화살표 연결선 3"/>
          <p:cNvCxnSpPr>
            <a:stCxn id="48" idx="0"/>
          </p:cNvCxnSpPr>
          <p:nvPr/>
        </p:nvCxnSpPr>
        <p:spPr>
          <a:xfrm flipH="1">
            <a:off x="7901354" y="2557573"/>
            <a:ext cx="118289" cy="211993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/>
          <p:cNvCxnSpPr/>
          <p:nvPr/>
        </p:nvCxnSpPr>
        <p:spPr>
          <a:xfrm flipH="1">
            <a:off x="3833446" y="2557573"/>
            <a:ext cx="4186197" cy="211993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/>
          <p:nvPr/>
        </p:nvCxnSpPr>
        <p:spPr>
          <a:xfrm>
            <a:off x="3241581" y="3558484"/>
            <a:ext cx="357404" cy="111902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/>
          <p:nvPr/>
        </p:nvCxnSpPr>
        <p:spPr>
          <a:xfrm>
            <a:off x="3230509" y="3558484"/>
            <a:ext cx="4307429" cy="111902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3351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1015" y="1539198"/>
            <a:ext cx="11816862" cy="4850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8" name="직사각형 47">
            <a:extLst>
              <a:ext uri="{FF2B5EF4-FFF2-40B4-BE49-F238E27FC236}">
                <a16:creationId xmlns="" xmlns:a16="http://schemas.microsoft.com/office/drawing/2014/main" id="{71EB2BE0-D1A9-42B7-B980-5A02FDC9C12C}"/>
              </a:ext>
            </a:extLst>
          </p:cNvPr>
          <p:cNvSpPr/>
          <p:nvPr/>
        </p:nvSpPr>
        <p:spPr>
          <a:xfrm rot="16200000">
            <a:off x="4402708" y="1657673"/>
            <a:ext cx="1477328" cy="2307632"/>
          </a:xfrm>
          <a:prstGeom prst="rect">
            <a:avLst/>
          </a:prstGeom>
          <a:gradFill>
            <a:gsLst>
              <a:gs pos="0">
                <a:srgbClr val="61D6E1"/>
              </a:gs>
              <a:gs pos="100000">
                <a:srgbClr val="FFCCCC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0"/>
            <a:ext cx="12192000" cy="1035170"/>
          </a:xfrm>
          <a:prstGeom prst="rect">
            <a:avLst/>
          </a:prstGeom>
          <a:gradFill flip="none" rotWithShape="1">
            <a:gsLst>
              <a:gs pos="0">
                <a:srgbClr val="61D6E1"/>
              </a:gs>
              <a:gs pos="100000">
                <a:srgbClr val="FFCCCC"/>
              </a:gs>
            </a:gsLst>
            <a:lin ang="0" scaled="1"/>
            <a:tileRect/>
          </a:gradFill>
          <a:ln>
            <a:noFill/>
          </a:ln>
          <a:effectLst>
            <a:outerShdw dist="25400" dir="5400000" algn="t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32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4. UI </a:t>
            </a:r>
            <a:r>
              <a:rPr lang="ko-KR" altLang="en-US" sz="32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및 기능</a:t>
            </a:r>
            <a:endParaRPr lang="ko-KR" altLang="en-US" sz="32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43" name="직각 삼각형 42">
            <a:extLst>
              <a:ext uri="{FF2B5EF4-FFF2-40B4-BE49-F238E27FC236}">
                <a16:creationId xmlns="" xmlns:a16="http://schemas.microsoft.com/office/drawing/2014/main" id="{ABF486EB-0372-4A82-9518-25A62A4C710E}"/>
              </a:ext>
            </a:extLst>
          </p:cNvPr>
          <p:cNvSpPr/>
          <p:nvPr/>
        </p:nvSpPr>
        <p:spPr>
          <a:xfrm flipH="1" flipV="1">
            <a:off x="5909186" y="2072825"/>
            <a:ext cx="373627" cy="529101"/>
          </a:xfrm>
          <a:prstGeom prst="rtTriangle">
            <a:avLst/>
          </a:prstGeom>
          <a:solidFill>
            <a:schemeClr val="bg1"/>
          </a:solidFill>
          <a:ln>
            <a:noFill/>
          </a:ln>
          <a:effectLst>
            <a:outerShdw blurRad="190500" dist="88900" dir="10800000" sx="91000" sy="91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987555" y="2072825"/>
            <a:ext cx="2367956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500" dirty="0" smtClean="0">
                <a:solidFill>
                  <a:prstClr val="black"/>
                </a:solidFill>
              </a:rPr>
              <a:t>매출 </a:t>
            </a:r>
            <a:r>
              <a:rPr lang="ko-KR" altLang="en-US" sz="1500" dirty="0" smtClean="0">
                <a:solidFill>
                  <a:prstClr val="black"/>
                </a:solidFill>
              </a:rPr>
              <a:t>메뉴 바</a:t>
            </a:r>
            <a:endParaRPr lang="en-US" altLang="ko-KR" sz="1500" dirty="0" smtClean="0">
              <a:solidFill>
                <a:prstClr val="black"/>
              </a:solidFill>
            </a:endParaRPr>
          </a:p>
          <a:p>
            <a:r>
              <a:rPr lang="ko-KR" altLang="en-US" sz="1500" dirty="0" smtClean="0">
                <a:solidFill>
                  <a:prstClr val="black"/>
                </a:solidFill>
              </a:rPr>
              <a:t>엑셀</a:t>
            </a:r>
            <a:r>
              <a:rPr lang="en-US" altLang="ko-KR" sz="1500" dirty="0" smtClean="0">
                <a:solidFill>
                  <a:prstClr val="black"/>
                </a:solidFill>
              </a:rPr>
              <a:t>,PDF </a:t>
            </a:r>
            <a:r>
              <a:rPr lang="ko-KR" altLang="en-US" sz="1500" dirty="0" smtClean="0">
                <a:solidFill>
                  <a:prstClr val="black"/>
                </a:solidFill>
              </a:rPr>
              <a:t>클릭 시</a:t>
            </a:r>
            <a:endParaRPr lang="en-US" altLang="ko-KR" sz="1500" dirty="0" smtClean="0">
              <a:solidFill>
                <a:prstClr val="black"/>
              </a:solidFill>
            </a:endParaRPr>
          </a:p>
          <a:p>
            <a:r>
              <a:rPr lang="ko-KR" altLang="en-US" sz="1500" dirty="0" smtClean="0">
                <a:solidFill>
                  <a:prstClr val="black"/>
                </a:solidFill>
              </a:rPr>
              <a:t>수금 테이블에 자료</a:t>
            </a:r>
            <a:endParaRPr lang="en-US" altLang="ko-KR" sz="1500" dirty="0" smtClean="0">
              <a:solidFill>
                <a:prstClr val="black"/>
              </a:solidFill>
            </a:endParaRPr>
          </a:p>
          <a:p>
            <a:r>
              <a:rPr lang="ko-KR" altLang="en-US" sz="1500" dirty="0" smtClean="0">
                <a:solidFill>
                  <a:prstClr val="black"/>
                </a:solidFill>
              </a:rPr>
              <a:t>엑셀파일로 저장</a:t>
            </a:r>
            <a:r>
              <a:rPr lang="en-US" altLang="ko-KR" sz="1500" dirty="0" smtClean="0">
                <a:solidFill>
                  <a:prstClr val="black"/>
                </a:solidFill>
              </a:rPr>
              <a:t>,PDF</a:t>
            </a:r>
            <a:r>
              <a:rPr lang="ko-KR" altLang="en-US" sz="1500" dirty="0" smtClean="0">
                <a:solidFill>
                  <a:prstClr val="black"/>
                </a:solidFill>
              </a:rPr>
              <a:t>파일</a:t>
            </a:r>
            <a:endParaRPr lang="en-US" altLang="ko-KR" sz="1500" dirty="0" smtClean="0">
              <a:solidFill>
                <a:prstClr val="black"/>
              </a:solidFill>
            </a:endParaRPr>
          </a:p>
          <a:p>
            <a:r>
              <a:rPr lang="ko-KR" altLang="en-US" sz="1500" dirty="0" smtClean="0">
                <a:solidFill>
                  <a:prstClr val="black"/>
                </a:solidFill>
              </a:rPr>
              <a:t>저장</a:t>
            </a:r>
            <a:r>
              <a:rPr lang="en-US" altLang="ko-KR" sz="1500" dirty="0" smtClean="0">
                <a:solidFill>
                  <a:prstClr val="black"/>
                </a:solidFill>
              </a:rPr>
              <a:t>(</a:t>
            </a:r>
            <a:r>
              <a:rPr lang="ko-KR" altLang="en-US" sz="1500" dirty="0" smtClean="0">
                <a:solidFill>
                  <a:prstClr val="black"/>
                </a:solidFill>
              </a:rPr>
              <a:t>단</a:t>
            </a:r>
            <a:r>
              <a:rPr lang="en-US" altLang="ko-KR" sz="1500" dirty="0" smtClean="0">
                <a:solidFill>
                  <a:prstClr val="black"/>
                </a:solidFill>
              </a:rPr>
              <a:t>, PDF</a:t>
            </a:r>
            <a:r>
              <a:rPr lang="ko-KR" altLang="en-US" sz="1500" dirty="0" smtClean="0">
                <a:solidFill>
                  <a:prstClr val="black"/>
                </a:solidFill>
              </a:rPr>
              <a:t>파일 저장 시</a:t>
            </a:r>
            <a:endParaRPr lang="en-US" altLang="ko-KR" sz="1500" dirty="0" smtClean="0">
              <a:solidFill>
                <a:prstClr val="black"/>
              </a:solidFill>
            </a:endParaRPr>
          </a:p>
          <a:p>
            <a:r>
              <a:rPr lang="ko-KR" altLang="en-US" sz="1500" dirty="0" smtClean="0">
                <a:solidFill>
                  <a:prstClr val="black"/>
                </a:solidFill>
              </a:rPr>
              <a:t>차트버튼 클릭 후 실행</a:t>
            </a:r>
            <a:endParaRPr lang="en-US" altLang="ko-KR" sz="1500" dirty="0" smtClean="0">
              <a:solidFill>
                <a:prstClr val="black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="" xmlns:a16="http://schemas.microsoft.com/office/drawing/2014/main" id="{71EB2BE0-D1A9-42B7-B980-5A02FDC9C12C}"/>
              </a:ext>
            </a:extLst>
          </p:cNvPr>
          <p:cNvSpPr/>
          <p:nvPr/>
        </p:nvSpPr>
        <p:spPr>
          <a:xfrm rot="16200000">
            <a:off x="2514448" y="3229034"/>
            <a:ext cx="1221110" cy="2307632"/>
          </a:xfrm>
          <a:prstGeom prst="rect">
            <a:avLst/>
          </a:prstGeom>
          <a:gradFill>
            <a:gsLst>
              <a:gs pos="0">
                <a:srgbClr val="61D6E1"/>
              </a:gs>
              <a:gs pos="100000">
                <a:srgbClr val="FFCCCC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971187" y="3746910"/>
            <a:ext cx="2310248" cy="12464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500" dirty="0" smtClean="0">
                <a:solidFill>
                  <a:prstClr val="black"/>
                </a:solidFill>
              </a:rPr>
              <a:t>기능 메뉴 바</a:t>
            </a:r>
            <a:endParaRPr lang="en-US" altLang="ko-KR" sz="1500" dirty="0" smtClean="0">
              <a:solidFill>
                <a:prstClr val="black"/>
              </a:solidFill>
            </a:endParaRPr>
          </a:p>
          <a:p>
            <a:r>
              <a:rPr lang="ko-KR" altLang="en-US" sz="1500" dirty="0" smtClean="0">
                <a:solidFill>
                  <a:prstClr val="black"/>
                </a:solidFill>
              </a:rPr>
              <a:t>로그아웃 클릭 시</a:t>
            </a:r>
            <a:endParaRPr lang="en-US" altLang="ko-KR" sz="1500" dirty="0" smtClean="0">
              <a:solidFill>
                <a:prstClr val="black"/>
              </a:solidFill>
            </a:endParaRPr>
          </a:p>
          <a:p>
            <a:r>
              <a:rPr lang="ko-KR" altLang="en-US" sz="1500" dirty="0" smtClean="0">
                <a:solidFill>
                  <a:prstClr val="black"/>
                </a:solidFill>
              </a:rPr>
              <a:t>로그인 </a:t>
            </a:r>
            <a:r>
              <a:rPr lang="en-US" altLang="ko-KR" sz="1500" dirty="0" smtClean="0">
                <a:solidFill>
                  <a:prstClr val="black"/>
                </a:solidFill>
              </a:rPr>
              <a:t>UI</a:t>
            </a:r>
            <a:r>
              <a:rPr lang="ko-KR" altLang="en-US" sz="1500" dirty="0" smtClean="0">
                <a:solidFill>
                  <a:prstClr val="black"/>
                </a:solidFill>
              </a:rPr>
              <a:t>로 이동</a:t>
            </a:r>
            <a:endParaRPr lang="en-US" altLang="ko-KR" sz="1500" dirty="0" smtClean="0">
              <a:solidFill>
                <a:prstClr val="black"/>
              </a:solidFill>
            </a:endParaRPr>
          </a:p>
          <a:p>
            <a:r>
              <a:rPr lang="ko-KR" altLang="en-US" sz="1500" dirty="0" smtClean="0">
                <a:solidFill>
                  <a:prstClr val="black"/>
                </a:solidFill>
              </a:rPr>
              <a:t>도움말 클릭 시 프로그램</a:t>
            </a:r>
            <a:endParaRPr lang="en-US" altLang="ko-KR" sz="1500" dirty="0" smtClean="0">
              <a:solidFill>
                <a:prstClr val="black"/>
              </a:solidFill>
            </a:endParaRPr>
          </a:p>
          <a:p>
            <a:r>
              <a:rPr lang="ko-KR" altLang="en-US" sz="1500" dirty="0" smtClean="0">
                <a:solidFill>
                  <a:prstClr val="black"/>
                </a:solidFill>
              </a:rPr>
              <a:t>정보 창 실행</a:t>
            </a:r>
            <a:endParaRPr lang="en-US" altLang="ko-KR" sz="1500" dirty="0" smtClean="0">
              <a:solidFill>
                <a:prstClr val="black"/>
              </a:solidFill>
            </a:endParaRPr>
          </a:p>
        </p:txBody>
      </p:sp>
      <p:cxnSp>
        <p:nvCxnSpPr>
          <p:cNvPr id="6" name="직선 화살표 연결선 5"/>
          <p:cNvCxnSpPr>
            <a:stCxn id="48" idx="0"/>
          </p:cNvCxnSpPr>
          <p:nvPr/>
        </p:nvCxnSpPr>
        <p:spPr>
          <a:xfrm flipH="1" flipV="1">
            <a:off x="410308" y="1910862"/>
            <a:ext cx="3577248" cy="90062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/>
          <p:cNvCxnSpPr/>
          <p:nvPr/>
        </p:nvCxnSpPr>
        <p:spPr>
          <a:xfrm flipH="1" flipV="1">
            <a:off x="773723" y="1746738"/>
            <a:ext cx="2352588" cy="200017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각 삼각형 26">
            <a:extLst>
              <a:ext uri="{FF2B5EF4-FFF2-40B4-BE49-F238E27FC236}">
                <a16:creationId xmlns="" xmlns:a16="http://schemas.microsoft.com/office/drawing/2014/main" id="{ABF486EB-0372-4A82-9518-25A62A4C710E}"/>
              </a:ext>
            </a:extLst>
          </p:cNvPr>
          <p:cNvSpPr/>
          <p:nvPr/>
        </p:nvSpPr>
        <p:spPr>
          <a:xfrm flipH="1" flipV="1">
            <a:off x="3907808" y="3776777"/>
            <a:ext cx="373627" cy="529101"/>
          </a:xfrm>
          <a:prstGeom prst="rtTriangle">
            <a:avLst/>
          </a:prstGeom>
          <a:solidFill>
            <a:schemeClr val="bg1"/>
          </a:solidFill>
          <a:ln>
            <a:noFill/>
          </a:ln>
          <a:effectLst>
            <a:outerShdw blurRad="190500" dist="88900" dir="10800000" sx="91000" sy="91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2338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61D6E1"/>
            </a:gs>
            <a:gs pos="100000">
              <a:srgbClr val="FFCCCC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4855053" y="3839828"/>
            <a:ext cx="2481894" cy="53702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2225">
            <a:gradFill flip="none" rotWithShape="1">
              <a:gsLst>
                <a:gs pos="0">
                  <a:srgbClr val="61D6E1"/>
                </a:gs>
                <a:gs pos="100000">
                  <a:srgbClr val="FFCCCC"/>
                </a:gs>
              </a:gsLst>
              <a:lin ang="10800000" scaled="0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김주엽</a:t>
            </a:r>
            <a:r>
              <a:rPr lang="en-US" altLang="ko-KR" sz="12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r>
              <a:rPr lang="ko-KR" altLang="en-US" sz="12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정효성</a:t>
            </a:r>
            <a:endParaRPr lang="en-US" altLang="ko-KR" sz="12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745710" y="2066391"/>
            <a:ext cx="6700580" cy="6955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000" dirty="0" smtClean="0">
                <a:solidFill>
                  <a:prstClr val="white"/>
                </a:solidFill>
              </a:rPr>
              <a:t>감사합니다</a:t>
            </a:r>
            <a:endParaRPr lang="ko-KR" altLang="en-US" sz="30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9560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직사각형 47">
            <a:extLst>
              <a:ext uri="{FF2B5EF4-FFF2-40B4-BE49-F238E27FC236}">
                <a16:creationId xmlns="" xmlns:a16="http://schemas.microsoft.com/office/drawing/2014/main" id="{71EB2BE0-D1A9-42B7-B980-5A02FDC9C12C}"/>
              </a:ext>
            </a:extLst>
          </p:cNvPr>
          <p:cNvSpPr/>
          <p:nvPr/>
        </p:nvSpPr>
        <p:spPr>
          <a:xfrm rot="16200000">
            <a:off x="1683844" y="763989"/>
            <a:ext cx="806246" cy="2006213"/>
          </a:xfrm>
          <a:prstGeom prst="rect">
            <a:avLst/>
          </a:prstGeom>
          <a:gradFill>
            <a:gsLst>
              <a:gs pos="0">
                <a:srgbClr val="61D6E1"/>
              </a:gs>
              <a:gs pos="100000">
                <a:srgbClr val="FFCCCC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0"/>
            <a:ext cx="12192000" cy="1035170"/>
          </a:xfrm>
          <a:prstGeom prst="rect">
            <a:avLst/>
          </a:prstGeom>
          <a:gradFill flip="none" rotWithShape="1">
            <a:gsLst>
              <a:gs pos="0">
                <a:srgbClr val="61D6E1"/>
              </a:gs>
              <a:gs pos="100000">
                <a:srgbClr val="FFCCCC"/>
              </a:gs>
            </a:gsLst>
            <a:lin ang="0" scaled="1"/>
            <a:tileRect/>
          </a:gradFill>
          <a:ln>
            <a:noFill/>
          </a:ln>
          <a:effectLst>
            <a:outerShdw dist="25400" dir="5400000" algn="t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3200" b="1" i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1. </a:t>
            </a:r>
            <a:r>
              <a:rPr lang="ko-KR" altLang="en-US" sz="3200" b="1" i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프로그램 개요 및 요구사항</a:t>
            </a:r>
            <a:endParaRPr lang="ko-KR" altLang="en-US" sz="32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43" name="직각 삼각형 42">
            <a:extLst>
              <a:ext uri="{FF2B5EF4-FFF2-40B4-BE49-F238E27FC236}">
                <a16:creationId xmlns="" xmlns:a16="http://schemas.microsoft.com/office/drawing/2014/main" id="{ABF486EB-0372-4A82-9518-25A62A4C710E}"/>
              </a:ext>
            </a:extLst>
          </p:cNvPr>
          <p:cNvSpPr/>
          <p:nvPr/>
        </p:nvSpPr>
        <p:spPr>
          <a:xfrm flipH="1" flipV="1">
            <a:off x="2732789" y="1363972"/>
            <a:ext cx="373627" cy="529101"/>
          </a:xfrm>
          <a:prstGeom prst="rtTriangle">
            <a:avLst/>
          </a:prstGeom>
          <a:solidFill>
            <a:schemeClr val="bg1"/>
          </a:solidFill>
          <a:ln>
            <a:noFill/>
          </a:ln>
          <a:effectLst>
            <a:outerShdw blurRad="190500" dist="88900" dir="10800000" sx="91000" sy="91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="" xmlns:a16="http://schemas.microsoft.com/office/drawing/2014/main" id="{797EE386-DE63-4063-A86B-A991C5693419}"/>
              </a:ext>
            </a:extLst>
          </p:cNvPr>
          <p:cNvSpPr/>
          <p:nvPr/>
        </p:nvSpPr>
        <p:spPr>
          <a:xfrm>
            <a:off x="3423138" y="1488832"/>
            <a:ext cx="8358554" cy="34655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0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수입육 유통관리 프로그램으로서 중간 유통업체인 효주 유통 의 거래처</a:t>
            </a:r>
            <a:r>
              <a:rPr lang="en-US" altLang="ko-KR" sz="30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, </a:t>
            </a:r>
            <a:r>
              <a:rPr lang="ko-KR" altLang="en-US" sz="30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매입</a:t>
            </a:r>
            <a:r>
              <a:rPr lang="en-US" altLang="ko-KR" sz="30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, </a:t>
            </a:r>
            <a:r>
              <a:rPr lang="ko-KR" altLang="en-US" sz="30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매출</a:t>
            </a:r>
            <a:r>
              <a:rPr lang="en-US" altLang="ko-KR" sz="30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, </a:t>
            </a:r>
            <a:r>
              <a:rPr lang="ko-KR" altLang="en-US" sz="30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재고관리</a:t>
            </a:r>
            <a:r>
              <a:rPr lang="en-US" altLang="ko-KR" sz="3000" dirty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r>
              <a:rPr lang="ko-KR" altLang="en-US" sz="30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등 다양한 데이터를 쉽게 확인하고 안전하게 보관할 수 있도록 도와주며 입고 및 출고를 간편하게 하는 목적으로 한다</a:t>
            </a:r>
            <a:endParaRPr lang="ko-KR" altLang="en-US" sz="30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298645" y="1488832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 smtClean="0"/>
              <a:t>개발목</a:t>
            </a:r>
            <a:r>
              <a:rPr lang="ko-KR" altLang="en-US" sz="2800" dirty="0"/>
              <a:t>적</a:t>
            </a:r>
          </a:p>
        </p:txBody>
      </p:sp>
    </p:spTree>
    <p:extLst>
      <p:ext uri="{BB962C8B-B14F-4D97-AF65-F5344CB8AC3E}">
        <p14:creationId xmlns:p14="http://schemas.microsoft.com/office/powerpoint/2010/main" val="2059002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직사각형 47">
            <a:extLst>
              <a:ext uri="{FF2B5EF4-FFF2-40B4-BE49-F238E27FC236}">
                <a16:creationId xmlns="" xmlns:a16="http://schemas.microsoft.com/office/drawing/2014/main" id="{71EB2BE0-D1A9-42B7-B980-5A02FDC9C12C}"/>
              </a:ext>
            </a:extLst>
          </p:cNvPr>
          <p:cNvSpPr/>
          <p:nvPr/>
        </p:nvSpPr>
        <p:spPr>
          <a:xfrm rot="16200000">
            <a:off x="1683844" y="763989"/>
            <a:ext cx="806246" cy="2006213"/>
          </a:xfrm>
          <a:prstGeom prst="rect">
            <a:avLst/>
          </a:prstGeom>
          <a:gradFill>
            <a:gsLst>
              <a:gs pos="0">
                <a:srgbClr val="61D6E1"/>
              </a:gs>
              <a:gs pos="100000">
                <a:srgbClr val="FFCCCC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0"/>
            <a:ext cx="12192000" cy="1035170"/>
          </a:xfrm>
          <a:prstGeom prst="rect">
            <a:avLst/>
          </a:prstGeom>
          <a:gradFill flip="none" rotWithShape="1">
            <a:gsLst>
              <a:gs pos="0">
                <a:srgbClr val="61D6E1"/>
              </a:gs>
              <a:gs pos="100000">
                <a:srgbClr val="FFCCCC"/>
              </a:gs>
            </a:gsLst>
            <a:lin ang="0" scaled="1"/>
            <a:tileRect/>
          </a:gradFill>
          <a:ln>
            <a:noFill/>
          </a:ln>
          <a:effectLst>
            <a:outerShdw dist="25400" dir="5400000" algn="t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3200" b="1" i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1. </a:t>
            </a:r>
            <a:r>
              <a:rPr lang="ko-KR" altLang="en-US" sz="3200" b="1" i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프로그램 개요 및 요구사항</a:t>
            </a:r>
          </a:p>
        </p:txBody>
      </p:sp>
      <p:sp>
        <p:nvSpPr>
          <p:cNvPr id="43" name="직각 삼각형 42">
            <a:extLst>
              <a:ext uri="{FF2B5EF4-FFF2-40B4-BE49-F238E27FC236}">
                <a16:creationId xmlns="" xmlns:a16="http://schemas.microsoft.com/office/drawing/2014/main" id="{ABF486EB-0372-4A82-9518-25A62A4C710E}"/>
              </a:ext>
            </a:extLst>
          </p:cNvPr>
          <p:cNvSpPr/>
          <p:nvPr/>
        </p:nvSpPr>
        <p:spPr>
          <a:xfrm flipH="1" flipV="1">
            <a:off x="2732789" y="1363972"/>
            <a:ext cx="373627" cy="529101"/>
          </a:xfrm>
          <a:prstGeom prst="rtTriangle">
            <a:avLst/>
          </a:prstGeom>
          <a:solidFill>
            <a:schemeClr val="bg1"/>
          </a:solidFill>
          <a:ln>
            <a:noFill/>
          </a:ln>
          <a:effectLst>
            <a:outerShdw blurRad="190500" dist="88900" dir="10800000" sx="91000" sy="91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="" xmlns:a16="http://schemas.microsoft.com/office/drawing/2014/main" id="{797EE386-DE63-4063-A86B-A991C5693419}"/>
              </a:ext>
            </a:extLst>
          </p:cNvPr>
          <p:cNvSpPr/>
          <p:nvPr/>
        </p:nvSpPr>
        <p:spPr>
          <a:xfrm>
            <a:off x="3423138" y="1488832"/>
            <a:ext cx="8358554" cy="40575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5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직원등록을 통해 직원만이 프로그램을 사용</a:t>
            </a:r>
            <a:endParaRPr lang="en-US" altLang="ko-KR" sz="2500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5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로그인한 직원을 로그아웃 기능</a:t>
            </a:r>
            <a:endParaRPr lang="en-US" altLang="ko-KR" sz="2500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5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매출을 한 눈에 알아볼 수 있는 엑셀 및 </a:t>
            </a:r>
            <a:r>
              <a:rPr lang="en-US" altLang="ko-KR" sz="25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PDF </a:t>
            </a:r>
            <a:r>
              <a:rPr lang="ko-KR" altLang="en-US" sz="25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기능</a:t>
            </a:r>
            <a:endParaRPr lang="en-US" altLang="ko-KR" sz="2500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5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거래처 사업자번호 중복검사기능</a:t>
            </a:r>
            <a:endParaRPr lang="en-US" altLang="ko-KR" sz="2500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5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매입매출 거래처를 등록</a:t>
            </a:r>
            <a:r>
              <a:rPr lang="en-US" altLang="ko-KR" sz="25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, </a:t>
            </a:r>
            <a:r>
              <a:rPr lang="ko-KR" altLang="en-US" sz="25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수정</a:t>
            </a:r>
            <a:r>
              <a:rPr lang="en-US" altLang="ko-KR" sz="25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, </a:t>
            </a:r>
            <a:r>
              <a:rPr lang="ko-KR" altLang="en-US" sz="25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삭제 기능</a:t>
            </a:r>
            <a:endParaRPr lang="en-US" altLang="ko-KR" sz="2500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5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매입거래처 와 판매거래처를 구분</a:t>
            </a:r>
            <a:endParaRPr lang="en-US" altLang="ko-KR" sz="2500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457200" indent="-457200">
              <a:lnSpc>
                <a:spcPct val="150000"/>
              </a:lnSpc>
              <a:buAutoNum type="arabicPeriod" startAt="4"/>
            </a:pPr>
            <a:r>
              <a:rPr lang="ko-KR" altLang="en-US" sz="25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수금 내역 및 매입지급액 내역을 검색 기능</a:t>
            </a:r>
            <a:endParaRPr lang="en-US" altLang="ko-KR" sz="2500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298645" y="1488832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 smtClean="0">
                <a:solidFill>
                  <a:prstClr val="black"/>
                </a:solidFill>
              </a:rPr>
              <a:t>요구사항</a:t>
            </a:r>
            <a:endParaRPr lang="ko-KR" altLang="en-US" sz="28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3750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직사각형 47">
            <a:extLst>
              <a:ext uri="{FF2B5EF4-FFF2-40B4-BE49-F238E27FC236}">
                <a16:creationId xmlns="" xmlns:a16="http://schemas.microsoft.com/office/drawing/2014/main" id="{71EB2BE0-D1A9-42B7-B980-5A02FDC9C12C}"/>
              </a:ext>
            </a:extLst>
          </p:cNvPr>
          <p:cNvSpPr/>
          <p:nvPr/>
        </p:nvSpPr>
        <p:spPr>
          <a:xfrm rot="16200000">
            <a:off x="1683844" y="763989"/>
            <a:ext cx="806246" cy="2006213"/>
          </a:xfrm>
          <a:prstGeom prst="rect">
            <a:avLst/>
          </a:prstGeom>
          <a:gradFill>
            <a:gsLst>
              <a:gs pos="0">
                <a:srgbClr val="61D6E1"/>
              </a:gs>
              <a:gs pos="100000">
                <a:srgbClr val="FFCCCC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0"/>
            <a:ext cx="12192000" cy="1035170"/>
          </a:xfrm>
          <a:prstGeom prst="rect">
            <a:avLst/>
          </a:prstGeom>
          <a:gradFill flip="none" rotWithShape="1">
            <a:gsLst>
              <a:gs pos="0">
                <a:srgbClr val="61D6E1"/>
              </a:gs>
              <a:gs pos="100000">
                <a:srgbClr val="FFCCCC"/>
              </a:gs>
            </a:gsLst>
            <a:lin ang="0" scaled="1"/>
            <a:tileRect/>
          </a:gradFill>
          <a:ln>
            <a:noFill/>
          </a:ln>
          <a:effectLst>
            <a:outerShdw dist="25400" dir="5400000" algn="t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3200" b="1" i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1. </a:t>
            </a:r>
            <a:r>
              <a:rPr lang="ko-KR" altLang="en-US" sz="3200" b="1" i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프로그램 개요 및 요구사항</a:t>
            </a:r>
          </a:p>
        </p:txBody>
      </p:sp>
      <p:sp>
        <p:nvSpPr>
          <p:cNvPr id="43" name="직각 삼각형 42">
            <a:extLst>
              <a:ext uri="{FF2B5EF4-FFF2-40B4-BE49-F238E27FC236}">
                <a16:creationId xmlns="" xmlns:a16="http://schemas.microsoft.com/office/drawing/2014/main" id="{ABF486EB-0372-4A82-9518-25A62A4C710E}"/>
              </a:ext>
            </a:extLst>
          </p:cNvPr>
          <p:cNvSpPr/>
          <p:nvPr/>
        </p:nvSpPr>
        <p:spPr>
          <a:xfrm flipH="1" flipV="1">
            <a:off x="2732789" y="1363972"/>
            <a:ext cx="373627" cy="529101"/>
          </a:xfrm>
          <a:prstGeom prst="rtTriangle">
            <a:avLst/>
          </a:prstGeom>
          <a:solidFill>
            <a:schemeClr val="bg1"/>
          </a:solidFill>
          <a:ln>
            <a:noFill/>
          </a:ln>
          <a:effectLst>
            <a:outerShdw blurRad="190500" dist="88900" dir="10800000" sx="91000" sy="91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="" xmlns:a16="http://schemas.microsoft.com/office/drawing/2014/main" id="{797EE386-DE63-4063-A86B-A991C5693419}"/>
              </a:ext>
            </a:extLst>
          </p:cNvPr>
          <p:cNvSpPr/>
          <p:nvPr/>
        </p:nvSpPr>
        <p:spPr>
          <a:xfrm>
            <a:off x="3423138" y="1488832"/>
            <a:ext cx="8358554" cy="50552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AutoNum type="arabicPeriod" startAt="4"/>
            </a:pPr>
            <a:r>
              <a:rPr lang="ko-KR" altLang="en-US" sz="2500" dirty="0">
                <a:solidFill>
                  <a:prstClr val="black">
                    <a:lumMod val="65000"/>
                    <a:lumOff val="35000"/>
                  </a:prstClr>
                </a:solidFill>
              </a:rPr>
              <a:t>매출을 확인하는 차트 기능</a:t>
            </a:r>
            <a:endParaRPr lang="en-US" altLang="ko-KR" sz="25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457200" indent="-457200">
              <a:lnSpc>
                <a:spcPct val="150000"/>
              </a:lnSpc>
              <a:buAutoNum type="arabicPeriod" startAt="4"/>
            </a:pPr>
            <a:r>
              <a:rPr lang="ko-KR" altLang="en-US" sz="2500" dirty="0">
                <a:solidFill>
                  <a:prstClr val="black">
                    <a:lumMod val="65000"/>
                    <a:lumOff val="35000"/>
                  </a:prstClr>
                </a:solidFill>
              </a:rPr>
              <a:t>거래 내역을 입고 와 출고로 구분</a:t>
            </a:r>
            <a:endParaRPr lang="en-US" altLang="ko-KR" sz="25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457200" indent="-457200">
              <a:lnSpc>
                <a:spcPct val="150000"/>
              </a:lnSpc>
              <a:buAutoNum type="arabicPeriod" startAt="4"/>
            </a:pPr>
            <a:r>
              <a:rPr lang="ko-KR" altLang="en-US" sz="2500" dirty="0">
                <a:solidFill>
                  <a:prstClr val="black">
                    <a:lumMod val="65000"/>
                    <a:lumOff val="35000"/>
                  </a:prstClr>
                </a:solidFill>
              </a:rPr>
              <a:t>거래처 별로 입고 와 출고를 확인하는 기능</a:t>
            </a:r>
            <a:endParaRPr lang="en-US" altLang="ko-KR" sz="25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457200" indent="-457200">
              <a:lnSpc>
                <a:spcPct val="150000"/>
              </a:lnSpc>
              <a:buAutoNum type="arabicPeriod" startAt="4"/>
            </a:pPr>
            <a:r>
              <a:rPr lang="ko-KR" altLang="en-US" sz="25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입고 및 </a:t>
            </a:r>
            <a:r>
              <a:rPr lang="ko-KR" altLang="en-US" sz="25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출고 기능</a:t>
            </a:r>
            <a:endParaRPr lang="en-US" altLang="ko-KR" sz="2500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457200" indent="-457200">
              <a:lnSpc>
                <a:spcPct val="150000"/>
              </a:lnSpc>
              <a:buAutoNum type="arabicPeriod" startAt="9"/>
            </a:pPr>
            <a:r>
              <a:rPr lang="ko-KR" altLang="en-US" sz="25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입고</a:t>
            </a:r>
            <a:r>
              <a:rPr lang="en-US" altLang="ko-KR" sz="2500" dirty="0">
                <a:solidFill>
                  <a:prstClr val="black">
                    <a:lumMod val="65000"/>
                    <a:lumOff val="35000"/>
                  </a:prstClr>
                </a:solidFill>
              </a:rPr>
              <a:t>, </a:t>
            </a:r>
            <a:r>
              <a:rPr lang="ko-KR" altLang="en-US" sz="25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재고</a:t>
            </a:r>
            <a:r>
              <a:rPr lang="en-US" altLang="ko-KR" sz="2500" dirty="0">
                <a:solidFill>
                  <a:prstClr val="black">
                    <a:lumMod val="65000"/>
                    <a:lumOff val="35000"/>
                  </a:prstClr>
                </a:solidFill>
              </a:rPr>
              <a:t>, </a:t>
            </a:r>
            <a:r>
              <a:rPr lang="ko-KR" altLang="en-US" sz="25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출고는 서로가 </a:t>
            </a:r>
            <a:r>
              <a:rPr lang="ko-KR" altLang="en-US" sz="25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연결</a:t>
            </a:r>
            <a:endParaRPr lang="en-US" altLang="ko-KR" sz="2500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457200" indent="-457200">
              <a:lnSpc>
                <a:spcPct val="150000"/>
              </a:lnSpc>
              <a:buAutoNum type="arabicPeriod" startAt="9"/>
            </a:pPr>
            <a:r>
              <a:rPr lang="ko-KR" altLang="en-US" sz="25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상품등록 기능</a:t>
            </a:r>
            <a:endParaRPr lang="en-US" altLang="ko-KR" sz="2500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457200" indent="-457200">
              <a:lnSpc>
                <a:spcPct val="150000"/>
              </a:lnSpc>
              <a:buAutoNum type="arabicPeriod" startAt="9"/>
            </a:pPr>
            <a:r>
              <a:rPr lang="ko-KR" altLang="en-US" sz="25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재고목록 확인 기능</a:t>
            </a:r>
            <a:endParaRPr lang="en-US" altLang="ko-KR" sz="2500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457200" indent="-457200">
              <a:lnSpc>
                <a:spcPct val="150000"/>
              </a:lnSpc>
              <a:buAutoNum type="arabicPeriod" startAt="9"/>
            </a:pPr>
            <a:endParaRPr lang="en-US" altLang="ko-KR" sz="2000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20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298645" y="1488832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 smtClean="0">
                <a:solidFill>
                  <a:prstClr val="black"/>
                </a:solidFill>
              </a:rPr>
              <a:t>요구사항</a:t>
            </a:r>
            <a:endParaRPr lang="ko-KR" altLang="en-US" sz="28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5019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직사각형 47">
            <a:extLst>
              <a:ext uri="{FF2B5EF4-FFF2-40B4-BE49-F238E27FC236}">
                <a16:creationId xmlns="" xmlns:a16="http://schemas.microsoft.com/office/drawing/2014/main" id="{71EB2BE0-D1A9-42B7-B980-5A02FDC9C12C}"/>
              </a:ext>
            </a:extLst>
          </p:cNvPr>
          <p:cNvSpPr/>
          <p:nvPr/>
        </p:nvSpPr>
        <p:spPr>
          <a:xfrm rot="16200000">
            <a:off x="1683844" y="763989"/>
            <a:ext cx="806246" cy="2006213"/>
          </a:xfrm>
          <a:prstGeom prst="rect">
            <a:avLst/>
          </a:prstGeom>
          <a:gradFill>
            <a:gsLst>
              <a:gs pos="0">
                <a:srgbClr val="61D6E1"/>
              </a:gs>
              <a:gs pos="100000">
                <a:srgbClr val="FFCCCC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0"/>
            <a:ext cx="12192000" cy="1035170"/>
          </a:xfrm>
          <a:prstGeom prst="rect">
            <a:avLst/>
          </a:prstGeom>
          <a:gradFill flip="none" rotWithShape="1">
            <a:gsLst>
              <a:gs pos="0">
                <a:srgbClr val="61D6E1"/>
              </a:gs>
              <a:gs pos="100000">
                <a:srgbClr val="FFCCCC"/>
              </a:gs>
            </a:gsLst>
            <a:lin ang="0" scaled="1"/>
            <a:tileRect/>
          </a:gradFill>
          <a:ln>
            <a:noFill/>
          </a:ln>
          <a:effectLst>
            <a:outerShdw dist="25400" dir="5400000" algn="t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3200" b="1" i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2. </a:t>
            </a:r>
            <a:r>
              <a:rPr lang="ko-KR" altLang="en-US" sz="3200" b="1" i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일정 및 개발환경</a:t>
            </a:r>
            <a:endParaRPr lang="ko-KR" altLang="en-US" sz="3200" i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43" name="직각 삼각형 42">
            <a:extLst>
              <a:ext uri="{FF2B5EF4-FFF2-40B4-BE49-F238E27FC236}">
                <a16:creationId xmlns="" xmlns:a16="http://schemas.microsoft.com/office/drawing/2014/main" id="{ABF486EB-0372-4A82-9518-25A62A4C710E}"/>
              </a:ext>
            </a:extLst>
          </p:cNvPr>
          <p:cNvSpPr/>
          <p:nvPr/>
        </p:nvSpPr>
        <p:spPr>
          <a:xfrm flipH="1" flipV="1">
            <a:off x="2732789" y="1363972"/>
            <a:ext cx="373627" cy="529101"/>
          </a:xfrm>
          <a:prstGeom prst="rtTriangle">
            <a:avLst/>
          </a:prstGeom>
          <a:solidFill>
            <a:schemeClr val="bg1"/>
          </a:solidFill>
          <a:ln>
            <a:noFill/>
          </a:ln>
          <a:effectLst>
            <a:outerShdw blurRad="190500" dist="88900" dir="10800000" sx="91000" sy="91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="" xmlns:a16="http://schemas.microsoft.com/office/drawing/2014/main" id="{797EE386-DE63-4063-A86B-A991C5693419}"/>
              </a:ext>
            </a:extLst>
          </p:cNvPr>
          <p:cNvSpPr/>
          <p:nvPr/>
        </p:nvSpPr>
        <p:spPr>
          <a:xfrm>
            <a:off x="3423138" y="1488832"/>
            <a:ext cx="8358554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 smtClean="0">
                <a:latin typeface="나눔스퀘어라운드 Bold" pitchFamily="50" charset="-127"/>
                <a:ea typeface="나눔스퀘어라운드 Bold" pitchFamily="50" charset="-127"/>
              </a:rPr>
              <a:t>※ </a:t>
            </a:r>
            <a:r>
              <a:rPr lang="ko-KR" altLang="en-US" sz="2400" dirty="0" smtClean="0">
                <a:latin typeface="나눔스퀘어라운드 Bold" pitchFamily="50" charset="-127"/>
                <a:ea typeface="나눔스퀘어라운드 Bold" pitchFamily="50" charset="-127"/>
              </a:rPr>
              <a:t>운영체제</a:t>
            </a:r>
            <a:r>
              <a:rPr lang="en-US" altLang="ko-KR" sz="2400" dirty="0">
                <a:latin typeface="나눔스퀘어라운드 Bold" pitchFamily="50" charset="-127"/>
                <a:ea typeface="나눔스퀘어라운드 Bold" pitchFamily="50" charset="-127"/>
              </a:rPr>
              <a:t>: Windows  </a:t>
            </a:r>
            <a:r>
              <a:rPr lang="en-US" altLang="ko-KR" sz="2400" dirty="0" smtClean="0">
                <a:latin typeface="나눔스퀘어라운드 Bold" pitchFamily="50" charset="-127"/>
                <a:ea typeface="나눔스퀘어라운드 Bold" pitchFamily="50" charset="-127"/>
              </a:rPr>
              <a:t>10 Home 64bit</a:t>
            </a:r>
            <a:endParaRPr lang="en-US" altLang="ko-KR" sz="2400" dirty="0">
              <a:latin typeface="나눔스퀘어라운드 Bold" pitchFamily="50" charset="-127"/>
              <a:ea typeface="나눔스퀘어라운드 Bold" pitchFamily="50" charset="-127"/>
            </a:endParaRPr>
          </a:p>
          <a:p>
            <a:r>
              <a:rPr lang="en-US" altLang="ko-KR" sz="2400" dirty="0">
                <a:latin typeface="나눔스퀘어라운드 Bold" pitchFamily="50" charset="-127"/>
                <a:ea typeface="나눔스퀘어라운드 Bold" pitchFamily="50" charset="-127"/>
              </a:rPr>
              <a:t>※</a:t>
            </a:r>
            <a:r>
              <a:rPr lang="ko-KR" altLang="en-US" sz="2400" dirty="0" smtClean="0">
                <a:latin typeface="나눔스퀘어라운드 Bold" pitchFamily="50" charset="-127"/>
                <a:ea typeface="나눔스퀘어라운드 Bold" pitchFamily="50" charset="-127"/>
              </a:rPr>
              <a:t> </a:t>
            </a:r>
            <a:r>
              <a:rPr lang="en-US" altLang="ko-KR" sz="2400" dirty="0" smtClean="0">
                <a:latin typeface="나눔스퀘어라운드 Bold" pitchFamily="50" charset="-127"/>
                <a:ea typeface="나눔스퀘어라운드 Bold" pitchFamily="50" charset="-127"/>
              </a:rPr>
              <a:t>DBMS</a:t>
            </a:r>
            <a:r>
              <a:rPr lang="en-US" altLang="ko-KR" sz="2400" dirty="0">
                <a:latin typeface="나눔스퀘어라운드 Bold" pitchFamily="50" charset="-127"/>
                <a:ea typeface="나눔스퀘어라운드 Bold" pitchFamily="50" charset="-127"/>
              </a:rPr>
              <a:t>: Oracle 11g 11.2.0.2.0</a:t>
            </a:r>
          </a:p>
          <a:p>
            <a:r>
              <a:rPr lang="en-US" altLang="ko-KR" sz="2400" dirty="0" smtClean="0">
                <a:latin typeface="나눔스퀘어라운드 Bold" pitchFamily="50" charset="-127"/>
                <a:ea typeface="나눔스퀘어라운드 Bold" pitchFamily="50" charset="-127"/>
              </a:rPr>
              <a:t>※</a:t>
            </a:r>
            <a:r>
              <a:rPr lang="ko-KR" altLang="en-US" sz="2400" dirty="0" smtClean="0">
                <a:latin typeface="나눔스퀘어라운드 Bold" pitchFamily="50" charset="-127"/>
                <a:ea typeface="나눔스퀘어라운드 Bold" pitchFamily="50" charset="-127"/>
              </a:rPr>
              <a:t> 개발도구</a:t>
            </a:r>
            <a:r>
              <a:rPr lang="en-US" altLang="ko-KR" sz="2400" dirty="0">
                <a:latin typeface="나눔스퀘어라운드 Bold" pitchFamily="50" charset="-127"/>
                <a:ea typeface="나눔스퀘어라운드 Bold" pitchFamily="50" charset="-127"/>
              </a:rPr>
              <a:t>: Eclipse </a:t>
            </a:r>
            <a:r>
              <a:rPr lang="en-US" altLang="ko-KR" sz="2400" dirty="0" smtClean="0">
                <a:latin typeface="나눔스퀘어라운드 Bold" pitchFamily="50" charset="-127"/>
                <a:ea typeface="나눔스퀘어라운드 Bold" pitchFamily="50" charset="-127"/>
              </a:rPr>
              <a:t>java IDE 2018-12  </a:t>
            </a:r>
            <a:r>
              <a:rPr lang="en-US" altLang="ko-KR" sz="2400" dirty="0">
                <a:latin typeface="나눔스퀘어라운드 Bold" pitchFamily="50" charset="-127"/>
                <a:ea typeface="나눔스퀘어라운드 Bold" pitchFamily="50" charset="-127"/>
              </a:rPr>
              <a:t>SQL developer 19.1.0.094</a:t>
            </a:r>
          </a:p>
          <a:p>
            <a:r>
              <a:rPr lang="en-US" altLang="ko-KR" sz="2400" dirty="0" smtClean="0">
                <a:latin typeface="나눔스퀘어라운드 Bold" pitchFamily="50" charset="-127"/>
                <a:ea typeface="나눔스퀘어라운드 Bold" pitchFamily="50" charset="-127"/>
              </a:rPr>
              <a:t>※</a:t>
            </a:r>
            <a:r>
              <a:rPr lang="ko-KR" altLang="en-US" sz="2400" dirty="0" smtClean="0">
                <a:latin typeface="나눔스퀘어라운드 Bold" pitchFamily="50" charset="-127"/>
                <a:ea typeface="나눔스퀘어라운드 Bold" pitchFamily="50" charset="-127"/>
              </a:rPr>
              <a:t> 설계 </a:t>
            </a:r>
            <a:r>
              <a:rPr lang="ko-KR" altLang="en-US" sz="2400" dirty="0">
                <a:latin typeface="나눔스퀘어라운드 Bold" pitchFamily="50" charset="-127"/>
                <a:ea typeface="나눔스퀘어라운드 Bold" pitchFamily="50" charset="-127"/>
              </a:rPr>
              <a:t>툴</a:t>
            </a:r>
            <a:r>
              <a:rPr lang="en-US" altLang="ko-KR" sz="2400" dirty="0">
                <a:latin typeface="나눔스퀘어라운드 Bold" pitchFamily="50" charset="-127"/>
                <a:ea typeface="나눔스퀘어라운드 Bold" pitchFamily="50" charset="-127"/>
              </a:rPr>
              <a:t>: </a:t>
            </a:r>
            <a:r>
              <a:rPr lang="en-US" altLang="ko-KR" sz="2400" dirty="0" err="1">
                <a:latin typeface="나눔스퀘어라운드 Bold" pitchFamily="50" charset="-127"/>
                <a:ea typeface="나눔스퀘어라운드 Bold" pitchFamily="50" charset="-127"/>
              </a:rPr>
              <a:t>ERWin</a:t>
            </a:r>
            <a:endParaRPr lang="en-US" altLang="ko-KR" sz="2400" dirty="0">
              <a:latin typeface="나눔스퀘어라운드 Bold" pitchFamily="50" charset="-127"/>
              <a:ea typeface="나눔스퀘어라운드 Bold" pitchFamily="50" charset="-127"/>
            </a:endParaRPr>
          </a:p>
          <a:p>
            <a:r>
              <a:rPr lang="en-US" altLang="ko-KR" sz="2400" dirty="0">
                <a:latin typeface="나눔스퀘어라운드 Bold" pitchFamily="50" charset="-127"/>
                <a:ea typeface="나눔스퀘어라운드 Bold" pitchFamily="50" charset="-127"/>
              </a:rPr>
              <a:t>※ </a:t>
            </a:r>
            <a:r>
              <a:rPr lang="en-US" altLang="ko-KR" sz="2400" dirty="0" smtClean="0">
                <a:latin typeface="나눔스퀘어라운드 Bold" pitchFamily="50" charset="-127"/>
                <a:ea typeface="나눔스퀘어라운드 Bold" pitchFamily="50" charset="-127"/>
              </a:rPr>
              <a:t>JML</a:t>
            </a:r>
            <a:r>
              <a:rPr lang="en-US" altLang="ko-KR" sz="2400" dirty="0">
                <a:latin typeface="나눔스퀘어라운드 Bold" pitchFamily="50" charset="-127"/>
                <a:ea typeface="나눔스퀘어라운드 Bold" pitchFamily="50" charset="-127"/>
              </a:rPr>
              <a:t>: </a:t>
            </a:r>
            <a:r>
              <a:rPr lang="en-US" altLang="ko-KR" sz="2400" dirty="0" err="1">
                <a:latin typeface="나눔스퀘어라운드 Bold" pitchFamily="50" charset="-127"/>
                <a:ea typeface="나눔스퀘어라운드 Bold" pitchFamily="50" charset="-127"/>
              </a:rPr>
              <a:t>StarUML</a:t>
            </a:r>
            <a:endParaRPr lang="en-US" altLang="ko-KR" sz="2400" dirty="0">
              <a:latin typeface="나눔스퀘어라운드 Bold" pitchFamily="50" charset="-127"/>
              <a:ea typeface="나눔스퀘어라운드 Bold" pitchFamily="50" charset="-127"/>
            </a:endParaRPr>
          </a:p>
          <a:p>
            <a:r>
              <a:rPr lang="en-US" altLang="ko-KR" sz="2400" dirty="0">
                <a:latin typeface="나눔스퀘어라운드 Bold" pitchFamily="50" charset="-127"/>
                <a:ea typeface="나눔스퀘어라운드 Bold" pitchFamily="50" charset="-127"/>
              </a:rPr>
              <a:t>※ </a:t>
            </a:r>
            <a:r>
              <a:rPr lang="ko-KR" altLang="en-US" sz="2400" dirty="0" smtClean="0">
                <a:latin typeface="나눔스퀘어라운드 Bold" pitchFamily="50" charset="-127"/>
                <a:ea typeface="나눔스퀘어라운드 Bold" pitchFamily="50" charset="-127"/>
              </a:rPr>
              <a:t>개발 </a:t>
            </a:r>
            <a:r>
              <a:rPr lang="ko-KR" altLang="en-US" sz="2400" dirty="0">
                <a:latin typeface="나눔스퀘어라운드 Bold" pitchFamily="50" charset="-127"/>
                <a:ea typeface="나눔스퀘어라운드 Bold" pitchFamily="50" charset="-127"/>
              </a:rPr>
              <a:t>언어</a:t>
            </a:r>
            <a:r>
              <a:rPr lang="en-US" altLang="ko-KR" sz="2400" dirty="0">
                <a:latin typeface="나눔스퀘어라운드 Bold" pitchFamily="50" charset="-127"/>
                <a:ea typeface="나눔스퀘어라운드 Bold" pitchFamily="50" charset="-127"/>
              </a:rPr>
              <a:t>: Java 8, </a:t>
            </a:r>
            <a:r>
              <a:rPr lang="en-US" altLang="ko-KR" sz="2400" dirty="0" smtClean="0">
                <a:latin typeface="나눔스퀘어라운드 Bold" pitchFamily="50" charset="-127"/>
                <a:ea typeface="나눔스퀘어라운드 Bold" pitchFamily="50" charset="-127"/>
              </a:rPr>
              <a:t>FX 2.4.0</a:t>
            </a:r>
            <a:endParaRPr lang="en-US" altLang="ko-KR" sz="2400" dirty="0">
              <a:latin typeface="나눔스퀘어라운드 Bold" pitchFamily="50" charset="-127"/>
              <a:ea typeface="나눔스퀘어라운드 Bold" pitchFamily="50" charset="-127"/>
            </a:endParaRPr>
          </a:p>
          <a:p>
            <a:r>
              <a:rPr lang="en-US" altLang="ko-KR" sz="2400" dirty="0">
                <a:latin typeface="나눔스퀘어라운드 Bold" pitchFamily="50" charset="-127"/>
                <a:ea typeface="나눔스퀘어라운드 Bold" pitchFamily="50" charset="-127"/>
              </a:rPr>
              <a:t>※ </a:t>
            </a:r>
            <a:r>
              <a:rPr lang="en-US" altLang="ko-KR" sz="2400" dirty="0" smtClean="0">
                <a:latin typeface="나눔스퀘어라운드 Bold" pitchFamily="50" charset="-127"/>
                <a:ea typeface="나눔스퀘어라운드 Bold" pitchFamily="50" charset="-127"/>
              </a:rPr>
              <a:t>View </a:t>
            </a:r>
            <a:r>
              <a:rPr lang="en-US" altLang="ko-KR" sz="2400" dirty="0">
                <a:latin typeface="나눔스퀘어라운드 Bold" pitchFamily="50" charset="-127"/>
                <a:ea typeface="나눔스퀘어라운드 Bold" pitchFamily="50" charset="-127"/>
              </a:rPr>
              <a:t>Tool : Java FX Scene Builder 2.0</a:t>
            </a:r>
            <a:endParaRPr lang="ko-KR" altLang="en-US" sz="2400" dirty="0">
              <a:latin typeface="나눔스퀘어라운드 Bold" pitchFamily="50" charset="-127"/>
              <a:ea typeface="나눔스퀘어라운드 Bold" pitchFamily="50" charset="-127"/>
            </a:endParaRPr>
          </a:p>
          <a:p>
            <a:pPr marL="457200" indent="-457200">
              <a:lnSpc>
                <a:spcPct val="150000"/>
              </a:lnSpc>
              <a:buAutoNum type="arabicPeriod" startAt="9"/>
            </a:pPr>
            <a:endParaRPr lang="en-US" altLang="ko-KR" sz="2000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20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298645" y="1488832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 smtClean="0">
                <a:solidFill>
                  <a:prstClr val="black"/>
                </a:solidFill>
              </a:rPr>
              <a:t>개발환경</a:t>
            </a:r>
            <a:endParaRPr lang="ko-KR" altLang="en-US" sz="28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1524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순서도: 천공 테이프 1"/>
          <p:cNvSpPr/>
          <p:nvPr/>
        </p:nvSpPr>
        <p:spPr>
          <a:xfrm>
            <a:off x="-144693" y="6009288"/>
            <a:ext cx="12541393" cy="1020112"/>
          </a:xfrm>
          <a:custGeom>
            <a:avLst/>
            <a:gdLst>
              <a:gd name="connsiteX0" fmla="*/ 0 w 10000"/>
              <a:gd name="connsiteY0" fmla="*/ 1000 h 10000"/>
              <a:gd name="connsiteX1" fmla="*/ 2500 w 10000"/>
              <a:gd name="connsiteY1" fmla="*/ 2000 h 10000"/>
              <a:gd name="connsiteX2" fmla="*/ 5000 w 10000"/>
              <a:gd name="connsiteY2" fmla="*/ 1000 h 10000"/>
              <a:gd name="connsiteX3" fmla="*/ 7500 w 10000"/>
              <a:gd name="connsiteY3" fmla="*/ 0 h 10000"/>
              <a:gd name="connsiteX4" fmla="*/ 10000 w 10000"/>
              <a:gd name="connsiteY4" fmla="*/ 1000 h 10000"/>
              <a:gd name="connsiteX5" fmla="*/ 10000 w 10000"/>
              <a:gd name="connsiteY5" fmla="*/ 9000 h 10000"/>
              <a:gd name="connsiteX6" fmla="*/ 7500 w 10000"/>
              <a:gd name="connsiteY6" fmla="*/ 8000 h 10000"/>
              <a:gd name="connsiteX7" fmla="*/ 5000 w 10000"/>
              <a:gd name="connsiteY7" fmla="*/ 9000 h 10000"/>
              <a:gd name="connsiteX8" fmla="*/ 2500 w 10000"/>
              <a:gd name="connsiteY8" fmla="*/ 10000 h 10000"/>
              <a:gd name="connsiteX9" fmla="*/ 0 w 10000"/>
              <a:gd name="connsiteY9" fmla="*/ 9000 h 10000"/>
              <a:gd name="connsiteX10" fmla="*/ 0 w 10000"/>
              <a:gd name="connsiteY10" fmla="*/ 1000 h 10000"/>
              <a:gd name="connsiteX0" fmla="*/ 0 w 10000"/>
              <a:gd name="connsiteY0" fmla="*/ 1000 h 10000"/>
              <a:gd name="connsiteX1" fmla="*/ 2500 w 10000"/>
              <a:gd name="connsiteY1" fmla="*/ 2000 h 10000"/>
              <a:gd name="connsiteX2" fmla="*/ 5000 w 10000"/>
              <a:gd name="connsiteY2" fmla="*/ 1000 h 10000"/>
              <a:gd name="connsiteX3" fmla="*/ 7500 w 10000"/>
              <a:gd name="connsiteY3" fmla="*/ 0 h 10000"/>
              <a:gd name="connsiteX4" fmla="*/ 10000 w 10000"/>
              <a:gd name="connsiteY4" fmla="*/ 1000 h 10000"/>
              <a:gd name="connsiteX5" fmla="*/ 10000 w 10000"/>
              <a:gd name="connsiteY5" fmla="*/ 9000 h 10000"/>
              <a:gd name="connsiteX6" fmla="*/ 7500 w 10000"/>
              <a:gd name="connsiteY6" fmla="*/ 8000 h 10000"/>
              <a:gd name="connsiteX7" fmla="*/ 5000 w 10000"/>
              <a:gd name="connsiteY7" fmla="*/ 9000 h 10000"/>
              <a:gd name="connsiteX8" fmla="*/ 2500 w 10000"/>
              <a:gd name="connsiteY8" fmla="*/ 10000 h 10000"/>
              <a:gd name="connsiteX9" fmla="*/ 0 w 10000"/>
              <a:gd name="connsiteY9" fmla="*/ 5416 h 10000"/>
              <a:gd name="connsiteX10" fmla="*/ 0 w 10000"/>
              <a:gd name="connsiteY10" fmla="*/ 1000 h 10000"/>
              <a:gd name="connsiteX0" fmla="*/ 0 w 10000"/>
              <a:gd name="connsiteY0" fmla="*/ 1000 h 10000"/>
              <a:gd name="connsiteX1" fmla="*/ 2500 w 10000"/>
              <a:gd name="connsiteY1" fmla="*/ 2000 h 10000"/>
              <a:gd name="connsiteX2" fmla="*/ 5000 w 10000"/>
              <a:gd name="connsiteY2" fmla="*/ 1000 h 10000"/>
              <a:gd name="connsiteX3" fmla="*/ 7500 w 10000"/>
              <a:gd name="connsiteY3" fmla="*/ 0 h 10000"/>
              <a:gd name="connsiteX4" fmla="*/ 10000 w 10000"/>
              <a:gd name="connsiteY4" fmla="*/ 1000 h 10000"/>
              <a:gd name="connsiteX5" fmla="*/ 10000 w 10000"/>
              <a:gd name="connsiteY5" fmla="*/ 9000 h 10000"/>
              <a:gd name="connsiteX6" fmla="*/ 7500 w 10000"/>
              <a:gd name="connsiteY6" fmla="*/ 8000 h 10000"/>
              <a:gd name="connsiteX7" fmla="*/ 4953 w 10000"/>
              <a:gd name="connsiteY7" fmla="*/ 5667 h 10000"/>
              <a:gd name="connsiteX8" fmla="*/ 2500 w 10000"/>
              <a:gd name="connsiteY8" fmla="*/ 10000 h 10000"/>
              <a:gd name="connsiteX9" fmla="*/ 0 w 10000"/>
              <a:gd name="connsiteY9" fmla="*/ 5416 h 10000"/>
              <a:gd name="connsiteX10" fmla="*/ 0 w 10000"/>
              <a:gd name="connsiteY10" fmla="*/ 1000 h 10000"/>
              <a:gd name="connsiteX0" fmla="*/ 0 w 10000"/>
              <a:gd name="connsiteY0" fmla="*/ 1000 h 9000"/>
              <a:gd name="connsiteX1" fmla="*/ 2500 w 10000"/>
              <a:gd name="connsiteY1" fmla="*/ 2000 h 9000"/>
              <a:gd name="connsiteX2" fmla="*/ 5000 w 10000"/>
              <a:gd name="connsiteY2" fmla="*/ 1000 h 9000"/>
              <a:gd name="connsiteX3" fmla="*/ 7500 w 10000"/>
              <a:gd name="connsiteY3" fmla="*/ 0 h 9000"/>
              <a:gd name="connsiteX4" fmla="*/ 10000 w 10000"/>
              <a:gd name="connsiteY4" fmla="*/ 1000 h 9000"/>
              <a:gd name="connsiteX5" fmla="*/ 10000 w 10000"/>
              <a:gd name="connsiteY5" fmla="*/ 9000 h 9000"/>
              <a:gd name="connsiteX6" fmla="*/ 7500 w 10000"/>
              <a:gd name="connsiteY6" fmla="*/ 8000 h 9000"/>
              <a:gd name="connsiteX7" fmla="*/ 4953 w 10000"/>
              <a:gd name="connsiteY7" fmla="*/ 5667 h 9000"/>
              <a:gd name="connsiteX8" fmla="*/ 2462 w 10000"/>
              <a:gd name="connsiteY8" fmla="*/ 6166 h 9000"/>
              <a:gd name="connsiteX9" fmla="*/ 0 w 10000"/>
              <a:gd name="connsiteY9" fmla="*/ 5416 h 9000"/>
              <a:gd name="connsiteX10" fmla="*/ 0 w 10000"/>
              <a:gd name="connsiteY10" fmla="*/ 1000 h 9000"/>
              <a:gd name="connsiteX0" fmla="*/ 0 w 10000"/>
              <a:gd name="connsiteY0" fmla="*/ 1111 h 8899"/>
              <a:gd name="connsiteX1" fmla="*/ 2500 w 10000"/>
              <a:gd name="connsiteY1" fmla="*/ 2222 h 8899"/>
              <a:gd name="connsiteX2" fmla="*/ 5000 w 10000"/>
              <a:gd name="connsiteY2" fmla="*/ 1111 h 8899"/>
              <a:gd name="connsiteX3" fmla="*/ 7500 w 10000"/>
              <a:gd name="connsiteY3" fmla="*/ 0 h 8899"/>
              <a:gd name="connsiteX4" fmla="*/ 10000 w 10000"/>
              <a:gd name="connsiteY4" fmla="*/ 1111 h 8899"/>
              <a:gd name="connsiteX5" fmla="*/ 10000 w 10000"/>
              <a:gd name="connsiteY5" fmla="*/ 7407 h 8899"/>
              <a:gd name="connsiteX6" fmla="*/ 7500 w 10000"/>
              <a:gd name="connsiteY6" fmla="*/ 8889 h 8899"/>
              <a:gd name="connsiteX7" fmla="*/ 4953 w 10000"/>
              <a:gd name="connsiteY7" fmla="*/ 6297 h 8899"/>
              <a:gd name="connsiteX8" fmla="*/ 2462 w 10000"/>
              <a:gd name="connsiteY8" fmla="*/ 6851 h 8899"/>
              <a:gd name="connsiteX9" fmla="*/ 0 w 10000"/>
              <a:gd name="connsiteY9" fmla="*/ 6018 h 8899"/>
              <a:gd name="connsiteX10" fmla="*/ 0 w 10000"/>
              <a:gd name="connsiteY10" fmla="*/ 1111 h 8899"/>
              <a:gd name="connsiteX0" fmla="*/ 19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5931 h 10001"/>
              <a:gd name="connsiteX10" fmla="*/ 19 w 10019"/>
              <a:gd name="connsiteY10" fmla="*/ 1248 h 10001"/>
              <a:gd name="connsiteX0" fmla="*/ 19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5931 h 10001"/>
              <a:gd name="connsiteX10" fmla="*/ 19 w 10019"/>
              <a:gd name="connsiteY10" fmla="*/ 1248 h 10001"/>
              <a:gd name="connsiteX0" fmla="*/ 19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6035 h 10001"/>
              <a:gd name="connsiteX10" fmla="*/ 19 w 10019"/>
              <a:gd name="connsiteY10" fmla="*/ 1248 h 10001"/>
              <a:gd name="connsiteX0" fmla="*/ 19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6035 h 10001"/>
              <a:gd name="connsiteX10" fmla="*/ 19 w 10019"/>
              <a:gd name="connsiteY10" fmla="*/ 1248 h 10001"/>
              <a:gd name="connsiteX0" fmla="*/ 10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6035 h 10001"/>
              <a:gd name="connsiteX10" fmla="*/ 10 w 10019"/>
              <a:gd name="connsiteY10" fmla="*/ 1248 h 10001"/>
              <a:gd name="connsiteX0" fmla="*/ 10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72 w 10019"/>
              <a:gd name="connsiteY8" fmla="*/ 6450 h 10001"/>
              <a:gd name="connsiteX9" fmla="*/ 0 w 10019"/>
              <a:gd name="connsiteY9" fmla="*/ 6035 h 10001"/>
              <a:gd name="connsiteX10" fmla="*/ 10 w 10019"/>
              <a:gd name="connsiteY10" fmla="*/ 1248 h 10001"/>
              <a:gd name="connsiteX0" fmla="*/ 10 w 10019"/>
              <a:gd name="connsiteY0" fmla="*/ 1248 h 10002"/>
              <a:gd name="connsiteX1" fmla="*/ 2519 w 10019"/>
              <a:gd name="connsiteY1" fmla="*/ 2497 h 10002"/>
              <a:gd name="connsiteX2" fmla="*/ 5019 w 10019"/>
              <a:gd name="connsiteY2" fmla="*/ 1248 h 10002"/>
              <a:gd name="connsiteX3" fmla="*/ 7519 w 10019"/>
              <a:gd name="connsiteY3" fmla="*/ 0 h 10002"/>
              <a:gd name="connsiteX4" fmla="*/ 10019 w 10019"/>
              <a:gd name="connsiteY4" fmla="*/ 1248 h 10002"/>
              <a:gd name="connsiteX5" fmla="*/ 10019 w 10019"/>
              <a:gd name="connsiteY5" fmla="*/ 8323 h 10002"/>
              <a:gd name="connsiteX6" fmla="*/ 7519 w 10019"/>
              <a:gd name="connsiteY6" fmla="*/ 9989 h 10002"/>
              <a:gd name="connsiteX7" fmla="*/ 4963 w 10019"/>
              <a:gd name="connsiteY7" fmla="*/ 6972 h 10002"/>
              <a:gd name="connsiteX8" fmla="*/ 2472 w 10019"/>
              <a:gd name="connsiteY8" fmla="*/ 6450 h 10002"/>
              <a:gd name="connsiteX9" fmla="*/ 0 w 10019"/>
              <a:gd name="connsiteY9" fmla="*/ 6035 h 10002"/>
              <a:gd name="connsiteX10" fmla="*/ 10 w 10019"/>
              <a:gd name="connsiteY10" fmla="*/ 1248 h 10002"/>
              <a:gd name="connsiteX0" fmla="*/ 10 w 10019"/>
              <a:gd name="connsiteY0" fmla="*/ 1248 h 10002"/>
              <a:gd name="connsiteX1" fmla="*/ 2519 w 10019"/>
              <a:gd name="connsiteY1" fmla="*/ 2497 h 10002"/>
              <a:gd name="connsiteX2" fmla="*/ 5019 w 10019"/>
              <a:gd name="connsiteY2" fmla="*/ 1248 h 10002"/>
              <a:gd name="connsiteX3" fmla="*/ 7519 w 10019"/>
              <a:gd name="connsiteY3" fmla="*/ 0 h 10002"/>
              <a:gd name="connsiteX4" fmla="*/ 10019 w 10019"/>
              <a:gd name="connsiteY4" fmla="*/ 1248 h 10002"/>
              <a:gd name="connsiteX5" fmla="*/ 10019 w 10019"/>
              <a:gd name="connsiteY5" fmla="*/ 8323 h 10002"/>
              <a:gd name="connsiteX6" fmla="*/ 7519 w 10019"/>
              <a:gd name="connsiteY6" fmla="*/ 9989 h 10002"/>
              <a:gd name="connsiteX7" fmla="*/ 4963 w 10019"/>
              <a:gd name="connsiteY7" fmla="*/ 6972 h 10002"/>
              <a:gd name="connsiteX8" fmla="*/ 2472 w 10019"/>
              <a:gd name="connsiteY8" fmla="*/ 6450 h 10002"/>
              <a:gd name="connsiteX9" fmla="*/ 0 w 10019"/>
              <a:gd name="connsiteY9" fmla="*/ 6035 h 10002"/>
              <a:gd name="connsiteX10" fmla="*/ 10 w 10019"/>
              <a:gd name="connsiteY10" fmla="*/ 1248 h 10002"/>
              <a:gd name="connsiteX0" fmla="*/ 10 w 10019"/>
              <a:gd name="connsiteY0" fmla="*/ 1248 h 10005"/>
              <a:gd name="connsiteX1" fmla="*/ 2519 w 10019"/>
              <a:gd name="connsiteY1" fmla="*/ 2497 h 10005"/>
              <a:gd name="connsiteX2" fmla="*/ 5019 w 10019"/>
              <a:gd name="connsiteY2" fmla="*/ 1248 h 10005"/>
              <a:gd name="connsiteX3" fmla="*/ 7519 w 10019"/>
              <a:gd name="connsiteY3" fmla="*/ 0 h 10005"/>
              <a:gd name="connsiteX4" fmla="*/ 10019 w 10019"/>
              <a:gd name="connsiteY4" fmla="*/ 1248 h 10005"/>
              <a:gd name="connsiteX5" fmla="*/ 10019 w 10019"/>
              <a:gd name="connsiteY5" fmla="*/ 8323 h 10005"/>
              <a:gd name="connsiteX6" fmla="*/ 7519 w 10019"/>
              <a:gd name="connsiteY6" fmla="*/ 9989 h 10005"/>
              <a:gd name="connsiteX7" fmla="*/ 4982 w 10019"/>
              <a:gd name="connsiteY7" fmla="*/ 6868 h 10005"/>
              <a:gd name="connsiteX8" fmla="*/ 2472 w 10019"/>
              <a:gd name="connsiteY8" fmla="*/ 6450 h 10005"/>
              <a:gd name="connsiteX9" fmla="*/ 0 w 10019"/>
              <a:gd name="connsiteY9" fmla="*/ 6035 h 10005"/>
              <a:gd name="connsiteX10" fmla="*/ 10 w 10019"/>
              <a:gd name="connsiteY10" fmla="*/ 1248 h 10005"/>
              <a:gd name="connsiteX0" fmla="*/ 10 w 10019"/>
              <a:gd name="connsiteY0" fmla="*/ 1248 h 8323"/>
              <a:gd name="connsiteX1" fmla="*/ 2519 w 10019"/>
              <a:gd name="connsiteY1" fmla="*/ 2497 h 8323"/>
              <a:gd name="connsiteX2" fmla="*/ 5019 w 10019"/>
              <a:gd name="connsiteY2" fmla="*/ 1248 h 8323"/>
              <a:gd name="connsiteX3" fmla="*/ 7519 w 10019"/>
              <a:gd name="connsiteY3" fmla="*/ 0 h 8323"/>
              <a:gd name="connsiteX4" fmla="*/ 10019 w 10019"/>
              <a:gd name="connsiteY4" fmla="*/ 1248 h 8323"/>
              <a:gd name="connsiteX5" fmla="*/ 10019 w 10019"/>
              <a:gd name="connsiteY5" fmla="*/ 8323 h 8323"/>
              <a:gd name="connsiteX6" fmla="*/ 7434 w 10019"/>
              <a:gd name="connsiteY6" fmla="*/ 7388 h 8323"/>
              <a:gd name="connsiteX7" fmla="*/ 4982 w 10019"/>
              <a:gd name="connsiteY7" fmla="*/ 6868 h 8323"/>
              <a:gd name="connsiteX8" fmla="*/ 2472 w 10019"/>
              <a:gd name="connsiteY8" fmla="*/ 6450 h 8323"/>
              <a:gd name="connsiteX9" fmla="*/ 0 w 10019"/>
              <a:gd name="connsiteY9" fmla="*/ 6035 h 8323"/>
              <a:gd name="connsiteX10" fmla="*/ 10 w 10019"/>
              <a:gd name="connsiteY10" fmla="*/ 1248 h 8323"/>
              <a:gd name="connsiteX0" fmla="*/ 10 w 10000"/>
              <a:gd name="connsiteY0" fmla="*/ 1499 h 10000"/>
              <a:gd name="connsiteX1" fmla="*/ 2514 w 10000"/>
              <a:gd name="connsiteY1" fmla="*/ 3000 h 10000"/>
              <a:gd name="connsiteX2" fmla="*/ 5009 w 10000"/>
              <a:gd name="connsiteY2" fmla="*/ 1499 h 10000"/>
              <a:gd name="connsiteX3" fmla="*/ 7505 w 10000"/>
              <a:gd name="connsiteY3" fmla="*/ 0 h 10000"/>
              <a:gd name="connsiteX4" fmla="*/ 10000 w 10000"/>
              <a:gd name="connsiteY4" fmla="*/ 1499 h 10000"/>
              <a:gd name="connsiteX5" fmla="*/ 10000 w 10000"/>
              <a:gd name="connsiteY5" fmla="*/ 10000 h 10000"/>
              <a:gd name="connsiteX6" fmla="*/ 7411 w 10000"/>
              <a:gd name="connsiteY6" fmla="*/ 8752 h 10000"/>
              <a:gd name="connsiteX7" fmla="*/ 4973 w 10000"/>
              <a:gd name="connsiteY7" fmla="*/ 8252 h 10000"/>
              <a:gd name="connsiteX8" fmla="*/ 2467 w 10000"/>
              <a:gd name="connsiteY8" fmla="*/ 7750 h 10000"/>
              <a:gd name="connsiteX9" fmla="*/ 0 w 10000"/>
              <a:gd name="connsiteY9" fmla="*/ 7251 h 10000"/>
              <a:gd name="connsiteX10" fmla="*/ 10 w 10000"/>
              <a:gd name="connsiteY10" fmla="*/ 1499 h 10000"/>
              <a:gd name="connsiteX0" fmla="*/ 10 w 10000"/>
              <a:gd name="connsiteY0" fmla="*/ 1499 h 10000"/>
              <a:gd name="connsiteX1" fmla="*/ 2514 w 10000"/>
              <a:gd name="connsiteY1" fmla="*/ 3000 h 10000"/>
              <a:gd name="connsiteX2" fmla="*/ 5009 w 10000"/>
              <a:gd name="connsiteY2" fmla="*/ 1499 h 10000"/>
              <a:gd name="connsiteX3" fmla="*/ 7505 w 10000"/>
              <a:gd name="connsiteY3" fmla="*/ 0 h 10000"/>
              <a:gd name="connsiteX4" fmla="*/ 10000 w 10000"/>
              <a:gd name="connsiteY4" fmla="*/ 1499 h 10000"/>
              <a:gd name="connsiteX5" fmla="*/ 10000 w 10000"/>
              <a:gd name="connsiteY5" fmla="*/ 10000 h 10000"/>
              <a:gd name="connsiteX6" fmla="*/ 7411 w 10000"/>
              <a:gd name="connsiteY6" fmla="*/ 8752 h 10000"/>
              <a:gd name="connsiteX7" fmla="*/ 4973 w 10000"/>
              <a:gd name="connsiteY7" fmla="*/ 8252 h 10000"/>
              <a:gd name="connsiteX8" fmla="*/ 2467 w 10000"/>
              <a:gd name="connsiteY8" fmla="*/ 7750 h 10000"/>
              <a:gd name="connsiteX9" fmla="*/ 0 w 10000"/>
              <a:gd name="connsiteY9" fmla="*/ 7251 h 10000"/>
              <a:gd name="connsiteX10" fmla="*/ 10 w 10000"/>
              <a:gd name="connsiteY10" fmla="*/ 1499 h 10000"/>
              <a:gd name="connsiteX0" fmla="*/ 10 w 10019"/>
              <a:gd name="connsiteY0" fmla="*/ 1499 h 8875"/>
              <a:gd name="connsiteX1" fmla="*/ 2514 w 10019"/>
              <a:gd name="connsiteY1" fmla="*/ 3000 h 8875"/>
              <a:gd name="connsiteX2" fmla="*/ 5009 w 10019"/>
              <a:gd name="connsiteY2" fmla="*/ 1499 h 8875"/>
              <a:gd name="connsiteX3" fmla="*/ 7505 w 10019"/>
              <a:gd name="connsiteY3" fmla="*/ 0 h 8875"/>
              <a:gd name="connsiteX4" fmla="*/ 10000 w 10019"/>
              <a:gd name="connsiteY4" fmla="*/ 1499 h 8875"/>
              <a:gd name="connsiteX5" fmla="*/ 10019 w 10019"/>
              <a:gd name="connsiteY5" fmla="*/ 8875 h 8875"/>
              <a:gd name="connsiteX6" fmla="*/ 7411 w 10019"/>
              <a:gd name="connsiteY6" fmla="*/ 8752 h 8875"/>
              <a:gd name="connsiteX7" fmla="*/ 4973 w 10019"/>
              <a:gd name="connsiteY7" fmla="*/ 8252 h 8875"/>
              <a:gd name="connsiteX8" fmla="*/ 2467 w 10019"/>
              <a:gd name="connsiteY8" fmla="*/ 7750 h 8875"/>
              <a:gd name="connsiteX9" fmla="*/ 0 w 10019"/>
              <a:gd name="connsiteY9" fmla="*/ 7251 h 8875"/>
              <a:gd name="connsiteX10" fmla="*/ 10 w 10019"/>
              <a:gd name="connsiteY10" fmla="*/ 1499 h 8875"/>
              <a:gd name="connsiteX0" fmla="*/ 19 w 10009"/>
              <a:gd name="connsiteY0" fmla="*/ 1689 h 10000"/>
              <a:gd name="connsiteX1" fmla="*/ 2518 w 10009"/>
              <a:gd name="connsiteY1" fmla="*/ 3380 h 10000"/>
              <a:gd name="connsiteX2" fmla="*/ 5009 w 10009"/>
              <a:gd name="connsiteY2" fmla="*/ 1689 h 10000"/>
              <a:gd name="connsiteX3" fmla="*/ 7500 w 10009"/>
              <a:gd name="connsiteY3" fmla="*/ 0 h 10000"/>
              <a:gd name="connsiteX4" fmla="*/ 9990 w 10009"/>
              <a:gd name="connsiteY4" fmla="*/ 1689 h 10000"/>
              <a:gd name="connsiteX5" fmla="*/ 10009 w 10009"/>
              <a:gd name="connsiteY5" fmla="*/ 10000 h 10000"/>
              <a:gd name="connsiteX6" fmla="*/ 7406 w 10009"/>
              <a:gd name="connsiteY6" fmla="*/ 9861 h 10000"/>
              <a:gd name="connsiteX7" fmla="*/ 4973 w 10009"/>
              <a:gd name="connsiteY7" fmla="*/ 9298 h 10000"/>
              <a:gd name="connsiteX8" fmla="*/ 2471 w 10009"/>
              <a:gd name="connsiteY8" fmla="*/ 8732 h 10000"/>
              <a:gd name="connsiteX9" fmla="*/ 0 w 10009"/>
              <a:gd name="connsiteY9" fmla="*/ 8593 h 10000"/>
              <a:gd name="connsiteX10" fmla="*/ 19 w 10009"/>
              <a:gd name="connsiteY10" fmla="*/ 1689 h 10000"/>
              <a:gd name="connsiteX0" fmla="*/ 19 w 9990"/>
              <a:gd name="connsiteY0" fmla="*/ 1689 h 9914"/>
              <a:gd name="connsiteX1" fmla="*/ 2518 w 9990"/>
              <a:gd name="connsiteY1" fmla="*/ 3380 h 9914"/>
              <a:gd name="connsiteX2" fmla="*/ 5009 w 9990"/>
              <a:gd name="connsiteY2" fmla="*/ 1689 h 9914"/>
              <a:gd name="connsiteX3" fmla="*/ 7500 w 9990"/>
              <a:gd name="connsiteY3" fmla="*/ 0 h 9914"/>
              <a:gd name="connsiteX4" fmla="*/ 9990 w 9990"/>
              <a:gd name="connsiteY4" fmla="*/ 1689 h 9914"/>
              <a:gd name="connsiteX5" fmla="*/ 9943 w 9990"/>
              <a:gd name="connsiteY5" fmla="*/ 7887 h 9914"/>
              <a:gd name="connsiteX6" fmla="*/ 7406 w 9990"/>
              <a:gd name="connsiteY6" fmla="*/ 9861 h 9914"/>
              <a:gd name="connsiteX7" fmla="*/ 4973 w 9990"/>
              <a:gd name="connsiteY7" fmla="*/ 9298 h 9914"/>
              <a:gd name="connsiteX8" fmla="*/ 2471 w 9990"/>
              <a:gd name="connsiteY8" fmla="*/ 8732 h 9914"/>
              <a:gd name="connsiteX9" fmla="*/ 0 w 9990"/>
              <a:gd name="connsiteY9" fmla="*/ 8593 h 9914"/>
              <a:gd name="connsiteX10" fmla="*/ 19 w 9990"/>
              <a:gd name="connsiteY10" fmla="*/ 1689 h 9914"/>
              <a:gd name="connsiteX0" fmla="*/ 19 w 10001"/>
              <a:gd name="connsiteY0" fmla="*/ 1704 h 9950"/>
              <a:gd name="connsiteX1" fmla="*/ 2521 w 10001"/>
              <a:gd name="connsiteY1" fmla="*/ 3409 h 9950"/>
              <a:gd name="connsiteX2" fmla="*/ 5014 w 10001"/>
              <a:gd name="connsiteY2" fmla="*/ 1704 h 9950"/>
              <a:gd name="connsiteX3" fmla="*/ 7508 w 10001"/>
              <a:gd name="connsiteY3" fmla="*/ 0 h 9950"/>
              <a:gd name="connsiteX4" fmla="*/ 10000 w 10001"/>
              <a:gd name="connsiteY4" fmla="*/ 1704 h 9950"/>
              <a:gd name="connsiteX5" fmla="*/ 10000 w 10001"/>
              <a:gd name="connsiteY5" fmla="*/ 9092 h 9950"/>
              <a:gd name="connsiteX6" fmla="*/ 7413 w 10001"/>
              <a:gd name="connsiteY6" fmla="*/ 9947 h 9950"/>
              <a:gd name="connsiteX7" fmla="*/ 4978 w 10001"/>
              <a:gd name="connsiteY7" fmla="*/ 9379 h 9950"/>
              <a:gd name="connsiteX8" fmla="*/ 2473 w 10001"/>
              <a:gd name="connsiteY8" fmla="*/ 8808 h 9950"/>
              <a:gd name="connsiteX9" fmla="*/ 0 w 10001"/>
              <a:gd name="connsiteY9" fmla="*/ 8668 h 9950"/>
              <a:gd name="connsiteX10" fmla="*/ 19 w 10001"/>
              <a:gd name="connsiteY10" fmla="*/ 1704 h 9950"/>
              <a:gd name="connsiteX0" fmla="*/ 19 w 10000"/>
              <a:gd name="connsiteY0" fmla="*/ 1713 h 9443"/>
              <a:gd name="connsiteX1" fmla="*/ 2521 w 10000"/>
              <a:gd name="connsiteY1" fmla="*/ 3426 h 9443"/>
              <a:gd name="connsiteX2" fmla="*/ 5013 w 10000"/>
              <a:gd name="connsiteY2" fmla="*/ 1713 h 9443"/>
              <a:gd name="connsiteX3" fmla="*/ 7507 w 10000"/>
              <a:gd name="connsiteY3" fmla="*/ 0 h 9443"/>
              <a:gd name="connsiteX4" fmla="*/ 9999 w 10000"/>
              <a:gd name="connsiteY4" fmla="*/ 1713 h 9443"/>
              <a:gd name="connsiteX5" fmla="*/ 9999 w 10000"/>
              <a:gd name="connsiteY5" fmla="*/ 9138 h 9443"/>
              <a:gd name="connsiteX6" fmla="*/ 7421 w 10000"/>
              <a:gd name="connsiteY6" fmla="*/ 9283 h 9443"/>
              <a:gd name="connsiteX7" fmla="*/ 4978 w 10000"/>
              <a:gd name="connsiteY7" fmla="*/ 9426 h 9443"/>
              <a:gd name="connsiteX8" fmla="*/ 2473 w 10000"/>
              <a:gd name="connsiteY8" fmla="*/ 8852 h 9443"/>
              <a:gd name="connsiteX9" fmla="*/ 0 w 10000"/>
              <a:gd name="connsiteY9" fmla="*/ 8712 h 9443"/>
              <a:gd name="connsiteX10" fmla="*/ 19 w 10000"/>
              <a:gd name="connsiteY10" fmla="*/ 1713 h 9443"/>
              <a:gd name="connsiteX0" fmla="*/ 19 w 10000"/>
              <a:gd name="connsiteY0" fmla="*/ 1814 h 10043"/>
              <a:gd name="connsiteX1" fmla="*/ 2521 w 10000"/>
              <a:gd name="connsiteY1" fmla="*/ 3628 h 10043"/>
              <a:gd name="connsiteX2" fmla="*/ 5013 w 10000"/>
              <a:gd name="connsiteY2" fmla="*/ 1814 h 10043"/>
              <a:gd name="connsiteX3" fmla="*/ 7507 w 10000"/>
              <a:gd name="connsiteY3" fmla="*/ 0 h 10043"/>
              <a:gd name="connsiteX4" fmla="*/ 9999 w 10000"/>
              <a:gd name="connsiteY4" fmla="*/ 1814 h 10043"/>
              <a:gd name="connsiteX5" fmla="*/ 9999 w 10000"/>
              <a:gd name="connsiteY5" fmla="*/ 9677 h 10043"/>
              <a:gd name="connsiteX6" fmla="*/ 7421 w 10000"/>
              <a:gd name="connsiteY6" fmla="*/ 7563 h 10043"/>
              <a:gd name="connsiteX7" fmla="*/ 4978 w 10000"/>
              <a:gd name="connsiteY7" fmla="*/ 9982 h 10043"/>
              <a:gd name="connsiteX8" fmla="*/ 2473 w 10000"/>
              <a:gd name="connsiteY8" fmla="*/ 9374 h 10043"/>
              <a:gd name="connsiteX9" fmla="*/ 0 w 10000"/>
              <a:gd name="connsiteY9" fmla="*/ 9226 h 10043"/>
              <a:gd name="connsiteX10" fmla="*/ 19 w 10000"/>
              <a:gd name="connsiteY10" fmla="*/ 1814 h 10043"/>
              <a:gd name="connsiteX0" fmla="*/ 19 w 10000"/>
              <a:gd name="connsiteY0" fmla="*/ 1814 h 9982"/>
              <a:gd name="connsiteX1" fmla="*/ 2521 w 10000"/>
              <a:gd name="connsiteY1" fmla="*/ 3628 h 9982"/>
              <a:gd name="connsiteX2" fmla="*/ 5013 w 10000"/>
              <a:gd name="connsiteY2" fmla="*/ 1814 h 9982"/>
              <a:gd name="connsiteX3" fmla="*/ 7507 w 10000"/>
              <a:gd name="connsiteY3" fmla="*/ 0 h 9982"/>
              <a:gd name="connsiteX4" fmla="*/ 9999 w 10000"/>
              <a:gd name="connsiteY4" fmla="*/ 1814 h 9982"/>
              <a:gd name="connsiteX5" fmla="*/ 9999 w 10000"/>
              <a:gd name="connsiteY5" fmla="*/ 9677 h 9982"/>
              <a:gd name="connsiteX6" fmla="*/ 7440 w 10000"/>
              <a:gd name="connsiteY6" fmla="*/ 9226 h 9982"/>
              <a:gd name="connsiteX7" fmla="*/ 4978 w 10000"/>
              <a:gd name="connsiteY7" fmla="*/ 9982 h 9982"/>
              <a:gd name="connsiteX8" fmla="*/ 2473 w 10000"/>
              <a:gd name="connsiteY8" fmla="*/ 9374 h 9982"/>
              <a:gd name="connsiteX9" fmla="*/ 0 w 10000"/>
              <a:gd name="connsiteY9" fmla="*/ 9226 h 9982"/>
              <a:gd name="connsiteX10" fmla="*/ 19 w 10000"/>
              <a:gd name="connsiteY10" fmla="*/ 1814 h 9982"/>
              <a:gd name="connsiteX0" fmla="*/ 19 w 10000"/>
              <a:gd name="connsiteY0" fmla="*/ 1817 h 9694"/>
              <a:gd name="connsiteX1" fmla="*/ 2521 w 10000"/>
              <a:gd name="connsiteY1" fmla="*/ 3635 h 9694"/>
              <a:gd name="connsiteX2" fmla="*/ 5013 w 10000"/>
              <a:gd name="connsiteY2" fmla="*/ 1817 h 9694"/>
              <a:gd name="connsiteX3" fmla="*/ 7507 w 10000"/>
              <a:gd name="connsiteY3" fmla="*/ 0 h 9694"/>
              <a:gd name="connsiteX4" fmla="*/ 9999 w 10000"/>
              <a:gd name="connsiteY4" fmla="*/ 1817 h 9694"/>
              <a:gd name="connsiteX5" fmla="*/ 9999 w 10000"/>
              <a:gd name="connsiteY5" fmla="*/ 9694 h 9694"/>
              <a:gd name="connsiteX6" fmla="*/ 7440 w 10000"/>
              <a:gd name="connsiteY6" fmla="*/ 9243 h 9694"/>
              <a:gd name="connsiteX7" fmla="*/ 4959 w 10000"/>
              <a:gd name="connsiteY7" fmla="*/ 7273 h 9694"/>
              <a:gd name="connsiteX8" fmla="*/ 2473 w 10000"/>
              <a:gd name="connsiteY8" fmla="*/ 9391 h 9694"/>
              <a:gd name="connsiteX9" fmla="*/ 0 w 10000"/>
              <a:gd name="connsiteY9" fmla="*/ 9243 h 9694"/>
              <a:gd name="connsiteX10" fmla="*/ 19 w 10000"/>
              <a:gd name="connsiteY10" fmla="*/ 1817 h 9694"/>
              <a:gd name="connsiteX0" fmla="*/ 19 w 10000"/>
              <a:gd name="connsiteY0" fmla="*/ 1874 h 10000"/>
              <a:gd name="connsiteX1" fmla="*/ 2521 w 10000"/>
              <a:gd name="connsiteY1" fmla="*/ 3750 h 10000"/>
              <a:gd name="connsiteX2" fmla="*/ 5013 w 10000"/>
              <a:gd name="connsiteY2" fmla="*/ 1874 h 10000"/>
              <a:gd name="connsiteX3" fmla="*/ 7507 w 10000"/>
              <a:gd name="connsiteY3" fmla="*/ 0 h 10000"/>
              <a:gd name="connsiteX4" fmla="*/ 9999 w 10000"/>
              <a:gd name="connsiteY4" fmla="*/ 1874 h 10000"/>
              <a:gd name="connsiteX5" fmla="*/ 9999 w 10000"/>
              <a:gd name="connsiteY5" fmla="*/ 10000 h 10000"/>
              <a:gd name="connsiteX6" fmla="*/ 7440 w 10000"/>
              <a:gd name="connsiteY6" fmla="*/ 9535 h 10000"/>
              <a:gd name="connsiteX7" fmla="*/ 4959 w 10000"/>
              <a:gd name="connsiteY7" fmla="*/ 9535 h 10000"/>
              <a:gd name="connsiteX8" fmla="*/ 2473 w 10000"/>
              <a:gd name="connsiteY8" fmla="*/ 9687 h 10000"/>
              <a:gd name="connsiteX9" fmla="*/ 0 w 10000"/>
              <a:gd name="connsiteY9" fmla="*/ 9535 h 10000"/>
              <a:gd name="connsiteX10" fmla="*/ 19 w 10000"/>
              <a:gd name="connsiteY10" fmla="*/ 1874 h 10000"/>
              <a:gd name="connsiteX0" fmla="*/ 19 w 10000"/>
              <a:gd name="connsiteY0" fmla="*/ 1885 h 10011"/>
              <a:gd name="connsiteX1" fmla="*/ 2521 w 10000"/>
              <a:gd name="connsiteY1" fmla="*/ 3761 h 10011"/>
              <a:gd name="connsiteX2" fmla="*/ 5041 w 10000"/>
              <a:gd name="connsiteY2" fmla="*/ 2666 h 10011"/>
              <a:gd name="connsiteX3" fmla="*/ 7507 w 10000"/>
              <a:gd name="connsiteY3" fmla="*/ 11 h 10011"/>
              <a:gd name="connsiteX4" fmla="*/ 9999 w 10000"/>
              <a:gd name="connsiteY4" fmla="*/ 1885 h 10011"/>
              <a:gd name="connsiteX5" fmla="*/ 9999 w 10000"/>
              <a:gd name="connsiteY5" fmla="*/ 10011 h 10011"/>
              <a:gd name="connsiteX6" fmla="*/ 7440 w 10000"/>
              <a:gd name="connsiteY6" fmla="*/ 9546 h 10011"/>
              <a:gd name="connsiteX7" fmla="*/ 4959 w 10000"/>
              <a:gd name="connsiteY7" fmla="*/ 9546 h 10011"/>
              <a:gd name="connsiteX8" fmla="*/ 2473 w 10000"/>
              <a:gd name="connsiteY8" fmla="*/ 9698 h 10011"/>
              <a:gd name="connsiteX9" fmla="*/ 0 w 10000"/>
              <a:gd name="connsiteY9" fmla="*/ 9546 h 10011"/>
              <a:gd name="connsiteX10" fmla="*/ 19 w 10000"/>
              <a:gd name="connsiteY10" fmla="*/ 1885 h 10011"/>
              <a:gd name="connsiteX0" fmla="*/ 19 w 10000"/>
              <a:gd name="connsiteY0" fmla="*/ 1885 h 10011"/>
              <a:gd name="connsiteX1" fmla="*/ 2370 w 10000"/>
              <a:gd name="connsiteY1" fmla="*/ 5324 h 10011"/>
              <a:gd name="connsiteX2" fmla="*/ 5041 w 10000"/>
              <a:gd name="connsiteY2" fmla="*/ 2666 h 10011"/>
              <a:gd name="connsiteX3" fmla="*/ 7507 w 10000"/>
              <a:gd name="connsiteY3" fmla="*/ 11 h 10011"/>
              <a:gd name="connsiteX4" fmla="*/ 9999 w 10000"/>
              <a:gd name="connsiteY4" fmla="*/ 1885 h 10011"/>
              <a:gd name="connsiteX5" fmla="*/ 9999 w 10000"/>
              <a:gd name="connsiteY5" fmla="*/ 10011 h 10011"/>
              <a:gd name="connsiteX6" fmla="*/ 7440 w 10000"/>
              <a:gd name="connsiteY6" fmla="*/ 9546 h 10011"/>
              <a:gd name="connsiteX7" fmla="*/ 4959 w 10000"/>
              <a:gd name="connsiteY7" fmla="*/ 9546 h 10011"/>
              <a:gd name="connsiteX8" fmla="*/ 2473 w 10000"/>
              <a:gd name="connsiteY8" fmla="*/ 9698 h 10011"/>
              <a:gd name="connsiteX9" fmla="*/ 0 w 10000"/>
              <a:gd name="connsiteY9" fmla="*/ 9546 h 10011"/>
              <a:gd name="connsiteX10" fmla="*/ 19 w 10000"/>
              <a:gd name="connsiteY10" fmla="*/ 1885 h 10011"/>
              <a:gd name="connsiteX0" fmla="*/ 19 w 10000"/>
              <a:gd name="connsiteY0" fmla="*/ 1885 h 10011"/>
              <a:gd name="connsiteX1" fmla="*/ 2370 w 10000"/>
              <a:gd name="connsiteY1" fmla="*/ 5324 h 10011"/>
              <a:gd name="connsiteX2" fmla="*/ 5041 w 10000"/>
              <a:gd name="connsiteY2" fmla="*/ 2666 h 10011"/>
              <a:gd name="connsiteX3" fmla="*/ 7507 w 10000"/>
              <a:gd name="connsiteY3" fmla="*/ 11 h 10011"/>
              <a:gd name="connsiteX4" fmla="*/ 9999 w 10000"/>
              <a:gd name="connsiteY4" fmla="*/ 1885 h 10011"/>
              <a:gd name="connsiteX5" fmla="*/ 9999 w 10000"/>
              <a:gd name="connsiteY5" fmla="*/ 10011 h 10011"/>
              <a:gd name="connsiteX6" fmla="*/ 7440 w 10000"/>
              <a:gd name="connsiteY6" fmla="*/ 9546 h 10011"/>
              <a:gd name="connsiteX7" fmla="*/ 4959 w 10000"/>
              <a:gd name="connsiteY7" fmla="*/ 9546 h 10011"/>
              <a:gd name="connsiteX8" fmla="*/ 2473 w 10000"/>
              <a:gd name="connsiteY8" fmla="*/ 9698 h 10011"/>
              <a:gd name="connsiteX9" fmla="*/ 0 w 10000"/>
              <a:gd name="connsiteY9" fmla="*/ 9546 h 10011"/>
              <a:gd name="connsiteX10" fmla="*/ 19 w 10000"/>
              <a:gd name="connsiteY10" fmla="*/ 1885 h 10011"/>
              <a:gd name="connsiteX0" fmla="*/ 19 w 10000"/>
              <a:gd name="connsiteY0" fmla="*/ 1885 h 10011"/>
              <a:gd name="connsiteX1" fmla="*/ 2370 w 10000"/>
              <a:gd name="connsiteY1" fmla="*/ 5324 h 10011"/>
              <a:gd name="connsiteX2" fmla="*/ 5041 w 10000"/>
              <a:gd name="connsiteY2" fmla="*/ 2666 h 10011"/>
              <a:gd name="connsiteX3" fmla="*/ 7507 w 10000"/>
              <a:gd name="connsiteY3" fmla="*/ 11 h 10011"/>
              <a:gd name="connsiteX4" fmla="*/ 9999 w 10000"/>
              <a:gd name="connsiteY4" fmla="*/ 1885 h 10011"/>
              <a:gd name="connsiteX5" fmla="*/ 9999 w 10000"/>
              <a:gd name="connsiteY5" fmla="*/ 10011 h 10011"/>
              <a:gd name="connsiteX6" fmla="*/ 7440 w 10000"/>
              <a:gd name="connsiteY6" fmla="*/ 9546 h 10011"/>
              <a:gd name="connsiteX7" fmla="*/ 4959 w 10000"/>
              <a:gd name="connsiteY7" fmla="*/ 9546 h 10011"/>
              <a:gd name="connsiteX8" fmla="*/ 2473 w 10000"/>
              <a:gd name="connsiteY8" fmla="*/ 9698 h 10011"/>
              <a:gd name="connsiteX9" fmla="*/ 0 w 10000"/>
              <a:gd name="connsiteY9" fmla="*/ 9546 h 10011"/>
              <a:gd name="connsiteX10" fmla="*/ 19 w 10000"/>
              <a:gd name="connsiteY10" fmla="*/ 1885 h 10011"/>
              <a:gd name="connsiteX0" fmla="*/ 19 w 10000"/>
              <a:gd name="connsiteY0" fmla="*/ 1578 h 9704"/>
              <a:gd name="connsiteX1" fmla="*/ 2370 w 10000"/>
              <a:gd name="connsiteY1" fmla="*/ 5017 h 9704"/>
              <a:gd name="connsiteX2" fmla="*/ 5041 w 10000"/>
              <a:gd name="connsiteY2" fmla="*/ 2359 h 9704"/>
              <a:gd name="connsiteX3" fmla="*/ 9040 w 10000"/>
              <a:gd name="connsiteY3" fmla="*/ 17 h 9704"/>
              <a:gd name="connsiteX4" fmla="*/ 9999 w 10000"/>
              <a:gd name="connsiteY4" fmla="*/ 1578 h 9704"/>
              <a:gd name="connsiteX5" fmla="*/ 9999 w 10000"/>
              <a:gd name="connsiteY5" fmla="*/ 9704 h 9704"/>
              <a:gd name="connsiteX6" fmla="*/ 7440 w 10000"/>
              <a:gd name="connsiteY6" fmla="*/ 9239 h 9704"/>
              <a:gd name="connsiteX7" fmla="*/ 4959 w 10000"/>
              <a:gd name="connsiteY7" fmla="*/ 9239 h 9704"/>
              <a:gd name="connsiteX8" fmla="*/ 2473 w 10000"/>
              <a:gd name="connsiteY8" fmla="*/ 9391 h 9704"/>
              <a:gd name="connsiteX9" fmla="*/ 0 w 10000"/>
              <a:gd name="connsiteY9" fmla="*/ 9239 h 9704"/>
              <a:gd name="connsiteX10" fmla="*/ 19 w 10000"/>
              <a:gd name="connsiteY10" fmla="*/ 1578 h 9704"/>
              <a:gd name="connsiteX0" fmla="*/ 19 w 10000"/>
              <a:gd name="connsiteY0" fmla="*/ 2101 h 10475"/>
              <a:gd name="connsiteX1" fmla="*/ 2370 w 10000"/>
              <a:gd name="connsiteY1" fmla="*/ 5645 h 10475"/>
              <a:gd name="connsiteX2" fmla="*/ 5041 w 10000"/>
              <a:gd name="connsiteY2" fmla="*/ 2906 h 10475"/>
              <a:gd name="connsiteX3" fmla="*/ 7366 w 10000"/>
              <a:gd name="connsiteY3" fmla="*/ 10 h 10475"/>
              <a:gd name="connsiteX4" fmla="*/ 9999 w 10000"/>
              <a:gd name="connsiteY4" fmla="*/ 2101 h 10475"/>
              <a:gd name="connsiteX5" fmla="*/ 9999 w 10000"/>
              <a:gd name="connsiteY5" fmla="*/ 10475 h 10475"/>
              <a:gd name="connsiteX6" fmla="*/ 7440 w 10000"/>
              <a:gd name="connsiteY6" fmla="*/ 9996 h 10475"/>
              <a:gd name="connsiteX7" fmla="*/ 4959 w 10000"/>
              <a:gd name="connsiteY7" fmla="*/ 9996 h 10475"/>
              <a:gd name="connsiteX8" fmla="*/ 2473 w 10000"/>
              <a:gd name="connsiteY8" fmla="*/ 10152 h 10475"/>
              <a:gd name="connsiteX9" fmla="*/ 0 w 10000"/>
              <a:gd name="connsiteY9" fmla="*/ 9996 h 10475"/>
              <a:gd name="connsiteX10" fmla="*/ 19 w 10000"/>
              <a:gd name="connsiteY10" fmla="*/ 2101 h 10475"/>
              <a:gd name="connsiteX0" fmla="*/ 19 w 10009"/>
              <a:gd name="connsiteY0" fmla="*/ 2094 h 10468"/>
              <a:gd name="connsiteX1" fmla="*/ 2370 w 10009"/>
              <a:gd name="connsiteY1" fmla="*/ 5638 h 10468"/>
              <a:gd name="connsiteX2" fmla="*/ 5041 w 10009"/>
              <a:gd name="connsiteY2" fmla="*/ 2899 h 10468"/>
              <a:gd name="connsiteX3" fmla="*/ 7366 w 10009"/>
              <a:gd name="connsiteY3" fmla="*/ 3 h 10468"/>
              <a:gd name="connsiteX4" fmla="*/ 10008 w 10009"/>
              <a:gd name="connsiteY4" fmla="*/ 3382 h 10468"/>
              <a:gd name="connsiteX5" fmla="*/ 9999 w 10009"/>
              <a:gd name="connsiteY5" fmla="*/ 10468 h 10468"/>
              <a:gd name="connsiteX6" fmla="*/ 7440 w 10009"/>
              <a:gd name="connsiteY6" fmla="*/ 9989 h 10468"/>
              <a:gd name="connsiteX7" fmla="*/ 4959 w 10009"/>
              <a:gd name="connsiteY7" fmla="*/ 9989 h 10468"/>
              <a:gd name="connsiteX8" fmla="*/ 2473 w 10009"/>
              <a:gd name="connsiteY8" fmla="*/ 10145 h 10468"/>
              <a:gd name="connsiteX9" fmla="*/ 0 w 10009"/>
              <a:gd name="connsiteY9" fmla="*/ 9989 h 10468"/>
              <a:gd name="connsiteX10" fmla="*/ 19 w 10009"/>
              <a:gd name="connsiteY10" fmla="*/ 2094 h 10468"/>
              <a:gd name="connsiteX0" fmla="*/ 19 w 9999"/>
              <a:gd name="connsiteY0" fmla="*/ 2093 h 10467"/>
              <a:gd name="connsiteX1" fmla="*/ 2370 w 9999"/>
              <a:gd name="connsiteY1" fmla="*/ 5637 h 10467"/>
              <a:gd name="connsiteX2" fmla="*/ 5041 w 9999"/>
              <a:gd name="connsiteY2" fmla="*/ 2898 h 10467"/>
              <a:gd name="connsiteX3" fmla="*/ 7366 w 9999"/>
              <a:gd name="connsiteY3" fmla="*/ 2 h 10467"/>
              <a:gd name="connsiteX4" fmla="*/ 9961 w 9999"/>
              <a:gd name="connsiteY4" fmla="*/ 2576 h 10467"/>
              <a:gd name="connsiteX5" fmla="*/ 9999 w 9999"/>
              <a:gd name="connsiteY5" fmla="*/ 10467 h 10467"/>
              <a:gd name="connsiteX6" fmla="*/ 7440 w 9999"/>
              <a:gd name="connsiteY6" fmla="*/ 9988 h 10467"/>
              <a:gd name="connsiteX7" fmla="*/ 4959 w 9999"/>
              <a:gd name="connsiteY7" fmla="*/ 9988 h 10467"/>
              <a:gd name="connsiteX8" fmla="*/ 2473 w 9999"/>
              <a:gd name="connsiteY8" fmla="*/ 10144 h 10467"/>
              <a:gd name="connsiteX9" fmla="*/ 0 w 9999"/>
              <a:gd name="connsiteY9" fmla="*/ 9988 h 10467"/>
              <a:gd name="connsiteX10" fmla="*/ 19 w 9999"/>
              <a:gd name="connsiteY10" fmla="*/ 2093 h 10467"/>
              <a:gd name="connsiteX0" fmla="*/ 19 w 10010"/>
              <a:gd name="connsiteY0" fmla="*/ 2000 h 10000"/>
              <a:gd name="connsiteX1" fmla="*/ 2370 w 10010"/>
              <a:gd name="connsiteY1" fmla="*/ 5385 h 10000"/>
              <a:gd name="connsiteX2" fmla="*/ 5042 w 10010"/>
              <a:gd name="connsiteY2" fmla="*/ 2769 h 10000"/>
              <a:gd name="connsiteX3" fmla="*/ 7367 w 10010"/>
              <a:gd name="connsiteY3" fmla="*/ 2 h 10000"/>
              <a:gd name="connsiteX4" fmla="*/ 10009 w 10010"/>
              <a:gd name="connsiteY4" fmla="*/ 2461 h 10000"/>
              <a:gd name="connsiteX5" fmla="*/ 10000 w 10010"/>
              <a:gd name="connsiteY5" fmla="*/ 10000 h 10000"/>
              <a:gd name="connsiteX6" fmla="*/ 7441 w 10010"/>
              <a:gd name="connsiteY6" fmla="*/ 9542 h 10000"/>
              <a:gd name="connsiteX7" fmla="*/ 4959 w 10010"/>
              <a:gd name="connsiteY7" fmla="*/ 9542 h 10000"/>
              <a:gd name="connsiteX8" fmla="*/ 2473 w 10010"/>
              <a:gd name="connsiteY8" fmla="*/ 9691 h 10000"/>
              <a:gd name="connsiteX9" fmla="*/ 0 w 10010"/>
              <a:gd name="connsiteY9" fmla="*/ 9542 h 10000"/>
              <a:gd name="connsiteX10" fmla="*/ 19 w 10010"/>
              <a:gd name="connsiteY10" fmla="*/ 2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010" h="10000">
                <a:moveTo>
                  <a:pt x="19" y="2000"/>
                </a:moveTo>
                <a:cubicBezTo>
                  <a:pt x="19" y="3019"/>
                  <a:pt x="1533" y="5257"/>
                  <a:pt x="2370" y="5385"/>
                </a:cubicBezTo>
                <a:cubicBezTo>
                  <a:pt x="3207" y="5514"/>
                  <a:pt x="4208" y="3666"/>
                  <a:pt x="5042" y="2769"/>
                </a:cubicBezTo>
                <a:cubicBezTo>
                  <a:pt x="5875" y="1872"/>
                  <a:pt x="6539" y="53"/>
                  <a:pt x="7367" y="2"/>
                </a:cubicBezTo>
                <a:cubicBezTo>
                  <a:pt x="8195" y="-49"/>
                  <a:pt x="10009" y="1445"/>
                  <a:pt x="10009" y="2461"/>
                </a:cubicBezTo>
                <a:cubicBezTo>
                  <a:pt x="10015" y="5489"/>
                  <a:pt x="9994" y="6973"/>
                  <a:pt x="10000" y="10000"/>
                </a:cubicBezTo>
                <a:cubicBezTo>
                  <a:pt x="10000" y="8982"/>
                  <a:pt x="8281" y="9618"/>
                  <a:pt x="7441" y="9542"/>
                </a:cubicBezTo>
                <a:cubicBezTo>
                  <a:pt x="6601" y="9466"/>
                  <a:pt x="5788" y="9517"/>
                  <a:pt x="4959" y="9542"/>
                </a:cubicBezTo>
                <a:cubicBezTo>
                  <a:pt x="4131" y="9567"/>
                  <a:pt x="3852" y="9691"/>
                  <a:pt x="2473" y="9691"/>
                </a:cubicBezTo>
                <a:cubicBezTo>
                  <a:pt x="1097" y="9691"/>
                  <a:pt x="385" y="9791"/>
                  <a:pt x="0" y="9542"/>
                </a:cubicBezTo>
                <a:cubicBezTo>
                  <a:pt x="6" y="7231"/>
                  <a:pt x="13" y="4308"/>
                  <a:pt x="19" y="2000"/>
                </a:cubicBezTo>
                <a:close/>
              </a:path>
            </a:pathLst>
          </a:custGeom>
          <a:gradFill flip="none" rotWithShape="1">
            <a:gsLst>
              <a:gs pos="97917">
                <a:srgbClr val="006C5F"/>
              </a:gs>
              <a:gs pos="82000">
                <a:srgbClr val="008071"/>
              </a:gs>
              <a:gs pos="50000">
                <a:srgbClr val="74A89C"/>
              </a:gs>
              <a:gs pos="11000">
                <a:schemeClr val="bg1"/>
              </a:gs>
            </a:gsLst>
            <a:lin ang="27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3770594"/>
              </p:ext>
            </p:extLst>
          </p:nvPr>
        </p:nvGraphicFramePr>
        <p:xfrm>
          <a:off x="3000490" y="295213"/>
          <a:ext cx="8760975" cy="6419040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1752195"/>
                <a:gridCol w="1752195"/>
                <a:gridCol w="1752195"/>
                <a:gridCol w="1752195"/>
                <a:gridCol w="1752195"/>
              </a:tblGrid>
              <a:tr h="375920">
                <a:tc>
                  <a:txBody>
                    <a:bodyPr/>
                    <a:lstStyle/>
                    <a:p>
                      <a:pPr lvl="1" algn="ctr" latinLnBrk="1"/>
                      <a:r>
                        <a:rPr lang="en-US" altLang="ko-KR" sz="1500" b="1" dirty="0" smtClean="0">
                          <a:solidFill>
                            <a:srgbClr val="FF0000"/>
                          </a:solidFill>
                        </a:rPr>
                        <a:t>5.6</a:t>
                      </a:r>
                      <a:endParaRPr lang="ko-KR" altLang="en-US" sz="1500" b="1" dirty="0" smtClean="0">
                        <a:solidFill>
                          <a:srgbClr val="FF0000"/>
                        </a:solidFill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marL="457200" marR="0" lvl="1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1" dirty="0" smtClean="0"/>
                        <a:t>5.7</a:t>
                      </a:r>
                      <a:endParaRPr lang="ko-KR" altLang="en-US" sz="1500" b="1" dirty="0" smtClean="0"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marL="457200" marR="0" lvl="1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1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5.8</a:t>
                      </a:r>
                      <a:endParaRPr lang="ko-KR" altLang="en-US" sz="1500" b="1" dirty="0" smtClean="0"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marL="457200" marR="0" lvl="1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1" dirty="0" smtClean="0"/>
                        <a:t>5.9</a:t>
                      </a:r>
                      <a:endParaRPr lang="ko-KR" altLang="en-US" sz="1500" b="1" dirty="0" smtClean="0"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lvl="1" algn="ctr" latinLnBrk="1"/>
                      <a:r>
                        <a:rPr lang="en-US" altLang="ko-KR" sz="1500" b="1" dirty="0" smtClean="0"/>
                        <a:t>5.10</a:t>
                      </a:r>
                      <a:endParaRPr lang="ko-KR" altLang="en-US" sz="1500" b="1" dirty="0"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marL="121920" marR="121920" anchor="ctr"/>
                </a:tc>
              </a:tr>
              <a:tr h="597695"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1900" b="1" dirty="0"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500" b="1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개발 아이템구상</a:t>
                      </a:r>
                      <a:endParaRPr lang="ko-KR" altLang="en-US" sz="1500" b="1" dirty="0"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500" b="1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UI</a:t>
                      </a:r>
                      <a:r>
                        <a:rPr lang="ko-KR" altLang="en-US" sz="1500" b="1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요구사항 및 </a:t>
                      </a:r>
                      <a:r>
                        <a:rPr lang="en-US" altLang="ko-KR" sz="1500" b="1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Logic</a:t>
                      </a:r>
                      <a:r>
                        <a:rPr lang="ko-KR" altLang="en-US" sz="1500" b="1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 작성</a:t>
                      </a:r>
                      <a:endParaRPr lang="ko-KR" altLang="en-US" sz="1500" b="1" dirty="0"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500" b="1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UCD</a:t>
                      </a:r>
                      <a:r>
                        <a:rPr lang="en-US" altLang="ko-KR" sz="1500" b="1" baseline="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 , ERD, </a:t>
                      </a:r>
                      <a:r>
                        <a:rPr lang="en-US" altLang="ko-KR" sz="1500" b="1" baseline="0" dirty="0" err="1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ERWin</a:t>
                      </a:r>
                      <a:r>
                        <a:rPr lang="en-US" altLang="ko-KR" sz="1500" b="1" baseline="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, DB</a:t>
                      </a:r>
                      <a:r>
                        <a:rPr lang="ko-KR" altLang="en-US" sz="1500" b="1" baseline="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명세서 작성</a:t>
                      </a:r>
                      <a:endParaRPr lang="ko-KR" altLang="en-US" sz="1500" b="1" dirty="0"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500" b="1" dirty="0" smtClean="0"/>
                        <a:t>기획서</a:t>
                      </a:r>
                      <a:endParaRPr lang="en-US" altLang="ko-KR" sz="1500" b="1" dirty="0" smtClean="0"/>
                    </a:p>
                    <a:p>
                      <a:pPr lvl="0" algn="ctr" latinLnBrk="1"/>
                      <a:r>
                        <a:rPr lang="ko-KR" altLang="en-US" sz="1500" b="1" dirty="0" smtClean="0"/>
                        <a:t>작성 완료</a:t>
                      </a:r>
                      <a:endParaRPr lang="ko-KR" altLang="en-US" sz="1500" b="1" dirty="0"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marL="121920" marR="121920"/>
                </a:tc>
              </a:tr>
              <a:tr h="28664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1" dirty="0" smtClean="0"/>
                        <a:t>5.13</a:t>
                      </a:r>
                      <a:endParaRPr lang="ko-KR" altLang="en-US" sz="1500" b="1" dirty="0" smtClean="0"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1" dirty="0" smtClean="0"/>
                        <a:t>5.14</a:t>
                      </a:r>
                      <a:endParaRPr lang="ko-KR" altLang="en-US" sz="1500" b="1" dirty="0" smtClean="0"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1" dirty="0" smtClean="0"/>
                        <a:t>5.15</a:t>
                      </a:r>
                      <a:endParaRPr lang="ko-KR" altLang="en-US" sz="1500" b="1" dirty="0" smtClean="0"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1" dirty="0" smtClean="0"/>
                        <a:t>5.16</a:t>
                      </a:r>
                      <a:endParaRPr lang="ko-KR" altLang="en-US" sz="1500" b="1" dirty="0" smtClean="0"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500" b="1" dirty="0" smtClean="0"/>
                        <a:t>5.17</a:t>
                      </a:r>
                      <a:endParaRPr lang="ko-KR" altLang="en-US" sz="1500" b="1" dirty="0"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marL="121920" marR="121920" anchor="ctr"/>
                </a:tc>
              </a:tr>
              <a:tr h="769243"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500" b="1" baseline="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Data base </a:t>
                      </a:r>
                      <a:r>
                        <a:rPr lang="ko-KR" altLang="en-US" sz="1500" b="1" baseline="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구현</a:t>
                      </a:r>
                      <a:endParaRPr lang="en-US" altLang="ko-KR" sz="1500" b="1" baseline="0" dirty="0" smtClean="0"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1" baseline="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로그인 및 직원등록 </a:t>
                      </a:r>
                      <a:endParaRPr lang="en-US" altLang="ko-KR" sz="1500" b="1" baseline="0" dirty="0" smtClean="0"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  <a:p>
                      <a:pPr marL="0" lvl="0" indent="0" algn="ctr" latinLnBrk="1">
                        <a:buFont typeface="Arial" pitchFamily="34" charset="0"/>
                        <a:buNone/>
                      </a:pPr>
                      <a:r>
                        <a:rPr lang="en-US" altLang="ko-KR" sz="1500" b="1" dirty="0" smtClean="0"/>
                        <a:t>DAO VO</a:t>
                      </a:r>
                    </a:p>
                    <a:p>
                      <a:pPr marL="0" lvl="0" indent="0" algn="ctr" latinLnBrk="1">
                        <a:buFont typeface="Arial" pitchFamily="34" charset="0"/>
                        <a:buNone/>
                      </a:pPr>
                      <a:r>
                        <a:rPr lang="en-US" altLang="ko-KR" sz="1500" b="1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Controller</a:t>
                      </a:r>
                      <a:endParaRPr lang="ko-KR" altLang="en-US" sz="1500" b="1" dirty="0"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1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Main</a:t>
                      </a:r>
                      <a:r>
                        <a:rPr lang="en-US" altLang="ko-KR" sz="1500" b="1" baseline="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 View </a:t>
                      </a:r>
                      <a:r>
                        <a:rPr lang="ko-KR" altLang="en-US" sz="1500" b="1" baseline="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및 </a:t>
                      </a:r>
                      <a:r>
                        <a:rPr lang="en-US" altLang="ko-KR" sz="1500" b="1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Controller</a:t>
                      </a: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1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매입거래처 </a:t>
                      </a:r>
                      <a:r>
                        <a:rPr lang="en-US" altLang="ko-KR" sz="1500" b="1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VO </a:t>
                      </a:r>
                      <a:r>
                        <a:rPr lang="ko-KR" altLang="en-US" sz="1500" b="1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및 </a:t>
                      </a:r>
                      <a:r>
                        <a:rPr lang="en-US" altLang="ko-KR" sz="1500" b="1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View</a:t>
                      </a: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500" b="1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매입거래처</a:t>
                      </a:r>
                      <a:endParaRPr lang="en-US" altLang="ko-KR" sz="1500" b="1" dirty="0" smtClean="0"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  <a:p>
                      <a:pPr lvl="0" algn="ctr" latinLnBrk="1"/>
                      <a:r>
                        <a:rPr lang="en-US" altLang="ko-KR" sz="1500" b="1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Controller</a:t>
                      </a:r>
                    </a:p>
                    <a:p>
                      <a:pPr lvl="0" algn="ctr" latinLnBrk="1"/>
                      <a:r>
                        <a:rPr lang="ko-KR" altLang="en-US" sz="1500" b="1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판매거래처</a:t>
                      </a:r>
                      <a:endParaRPr lang="en-US" altLang="ko-KR" sz="1500" b="1" dirty="0" smtClean="0"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  <a:p>
                      <a:pPr lvl="0" algn="ctr" latinLnBrk="1"/>
                      <a:r>
                        <a:rPr lang="en-US" altLang="ko-KR" sz="1500" b="1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View</a:t>
                      </a:r>
                    </a:p>
                  </a:txBody>
                  <a:tcPr marL="121920" marR="121920"/>
                </a:tc>
              </a:tr>
              <a:tr h="191685"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500" b="1" dirty="0" smtClean="0"/>
                        <a:t>5.20</a:t>
                      </a:r>
                      <a:endParaRPr lang="ko-KR" altLang="en-US" sz="1500" b="1" dirty="0"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500" b="1" dirty="0" smtClean="0"/>
                        <a:t>5.21</a:t>
                      </a:r>
                      <a:endParaRPr lang="ko-KR" altLang="en-US" sz="1500" b="1" dirty="0"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500" b="1" dirty="0" smtClean="0"/>
                        <a:t>5.22</a:t>
                      </a:r>
                      <a:endParaRPr lang="ko-KR" altLang="en-US" sz="1500" b="1" dirty="0"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500" b="1" dirty="0" smtClean="0"/>
                        <a:t>5.23</a:t>
                      </a:r>
                      <a:endParaRPr lang="ko-KR" altLang="en-US" sz="1500" b="1" dirty="0"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1" dirty="0" smtClean="0"/>
                        <a:t>5.24</a:t>
                      </a:r>
                      <a:endParaRPr lang="ko-KR" altLang="en-US" sz="1500" b="1" dirty="0" smtClean="0"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marL="121920" marR="121920" anchor="ctr"/>
                </a:tc>
              </a:tr>
              <a:tr h="850132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500" b="1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판매거래처 </a:t>
                      </a:r>
                      <a:r>
                        <a:rPr lang="ko-KR" altLang="en-US" sz="1500" b="1" dirty="0" smtClean="0"/>
                        <a:t>테이블</a:t>
                      </a:r>
                      <a:endParaRPr lang="en-US" altLang="ko-KR" sz="1500" b="1" dirty="0" smtClean="0"/>
                    </a:p>
                    <a:p>
                      <a:pPr marL="0" lvl="0" indent="0" algn="ctr" latinLnBrk="1">
                        <a:buFont typeface="Arial" pitchFamily="34" charset="0"/>
                        <a:buNone/>
                      </a:pPr>
                      <a:r>
                        <a:rPr lang="en-US" altLang="ko-KR" sz="1500" b="1" dirty="0" smtClean="0"/>
                        <a:t>DAO VO</a:t>
                      </a:r>
                    </a:p>
                    <a:p>
                      <a:pPr marL="0" lvl="0" indent="0" algn="ctr" latinLnBrk="1">
                        <a:buFont typeface="Arial" pitchFamily="34" charset="0"/>
                        <a:buNone/>
                      </a:pPr>
                      <a:r>
                        <a:rPr lang="en-US" altLang="ko-KR" sz="1500" b="1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Controller</a:t>
                      </a:r>
                      <a:endParaRPr lang="ko-KR" altLang="en-US" sz="1500" b="1" dirty="0" smtClean="0"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1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엑셀 및 </a:t>
                      </a:r>
                      <a:r>
                        <a:rPr lang="en-US" altLang="ko-KR" sz="1500" b="1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PDF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1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출력 구현</a:t>
                      </a:r>
                    </a:p>
                    <a:p>
                      <a:pPr lvl="0" algn="ctr" latinLnBrk="1"/>
                      <a:r>
                        <a:rPr lang="ko-KR" altLang="en-US" sz="1500" b="1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금전 </a:t>
                      </a:r>
                      <a:r>
                        <a:rPr lang="en-US" altLang="ko-KR" sz="1500" b="1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View</a:t>
                      </a:r>
                      <a:endParaRPr lang="ko-KR" altLang="en-US" sz="1500" b="1" dirty="0"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500" b="1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수금 및 입금 </a:t>
                      </a:r>
                      <a:r>
                        <a:rPr lang="ko-KR" altLang="en-US" sz="1500" b="1" dirty="0" smtClean="0"/>
                        <a:t>테이블</a:t>
                      </a:r>
                      <a:endParaRPr lang="en-US" altLang="ko-KR" sz="1500" b="1" dirty="0" smtClean="0"/>
                    </a:p>
                    <a:p>
                      <a:pPr marL="0" lvl="0" indent="0" algn="ctr" latinLnBrk="1">
                        <a:buFont typeface="Arial" pitchFamily="34" charset="0"/>
                        <a:buNone/>
                      </a:pPr>
                      <a:r>
                        <a:rPr lang="en-US" altLang="ko-KR" sz="1500" b="1" dirty="0" smtClean="0"/>
                        <a:t>DAO VO</a:t>
                      </a:r>
                    </a:p>
                    <a:p>
                      <a:pPr marL="0" lvl="0" indent="0" algn="ctr" latinLnBrk="1">
                        <a:buFont typeface="Arial" pitchFamily="34" charset="0"/>
                        <a:buNone/>
                      </a:pPr>
                      <a:r>
                        <a:rPr lang="en-US" altLang="ko-KR" sz="1500" b="1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Controller</a:t>
                      </a:r>
                      <a:endParaRPr lang="ko-KR" altLang="en-US" sz="1500" b="1" dirty="0"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500" b="1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전표 </a:t>
                      </a:r>
                      <a:r>
                        <a:rPr lang="en-US" altLang="ko-KR" sz="1500" b="1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View</a:t>
                      </a:r>
                      <a:r>
                        <a:rPr lang="en-US" altLang="ko-KR" sz="1500" b="1" baseline="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 </a:t>
                      </a:r>
                      <a:r>
                        <a:rPr lang="ko-KR" altLang="en-US" sz="1500" b="1" baseline="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및 입고</a:t>
                      </a:r>
                      <a:endParaRPr lang="en-US" altLang="ko-KR" sz="1500" b="1" baseline="0" dirty="0" smtClean="0"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  <a:p>
                      <a:pPr lvl="0" algn="ctr" latinLnBrk="1"/>
                      <a:r>
                        <a:rPr lang="en-US" altLang="ko-KR" sz="1500" b="1" baseline="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DAO VO</a:t>
                      </a: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marL="0" lvl="0" indent="0" algn="ctr" latinLnBrk="1">
                        <a:buFont typeface="Arial" pitchFamily="34" charset="0"/>
                        <a:buNone/>
                      </a:pPr>
                      <a:r>
                        <a:rPr lang="ko-KR" altLang="en-US" sz="1500" b="1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입고</a:t>
                      </a:r>
                      <a:r>
                        <a:rPr lang="ko-KR" altLang="en-US" sz="1500" b="1" baseline="0" dirty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 </a:t>
                      </a:r>
                      <a:r>
                        <a:rPr lang="ko-KR" altLang="en-US" sz="1500" b="1" baseline="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테이블 </a:t>
                      </a:r>
                      <a:r>
                        <a:rPr lang="en-US" altLang="ko-KR" sz="1500" b="1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Controller</a:t>
                      </a:r>
                      <a:endParaRPr lang="ko-KR" altLang="en-US" sz="1500" b="1" dirty="0"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marL="121920" marR="121920"/>
                </a:tc>
              </a:tr>
              <a:tr h="255564"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500" b="1" dirty="0" smtClean="0"/>
                        <a:t>5.27</a:t>
                      </a:r>
                      <a:endParaRPr lang="ko-KR" altLang="en-US" sz="1500" b="1" dirty="0"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marL="121920" marR="121920" anchor="ctr"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500" b="1" dirty="0" smtClean="0"/>
                        <a:t>5.28</a:t>
                      </a:r>
                      <a:endParaRPr lang="ko-KR" altLang="en-US" sz="1500" b="1" dirty="0"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500" b="1" dirty="0" smtClean="0"/>
                        <a:t>5.29</a:t>
                      </a:r>
                      <a:endParaRPr lang="ko-KR" altLang="en-US" sz="1500" b="1" dirty="0"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500" b="1" dirty="0" smtClean="0"/>
                        <a:t>5.30</a:t>
                      </a:r>
                      <a:endParaRPr lang="ko-KR" altLang="en-US" sz="1500" b="1" dirty="0"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500" b="1" dirty="0" smtClean="0"/>
                        <a:t>5.31</a:t>
                      </a:r>
                      <a:endParaRPr lang="ko-KR" altLang="en-US" sz="1500" b="1" dirty="0"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marL="121920" marR="121920" anchor="ctr"/>
                </a:tc>
              </a:tr>
              <a:tr h="843489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500" b="1" dirty="0" smtClean="0">
                          <a:latin typeface="+mn-lt"/>
                          <a:ea typeface="+mn-ea"/>
                        </a:rPr>
                        <a:t>상품등록</a:t>
                      </a:r>
                      <a:endParaRPr lang="en-US" altLang="ko-KR" sz="1500" b="1" dirty="0" smtClean="0">
                        <a:latin typeface="+mn-lt"/>
                        <a:ea typeface="+mn-ea"/>
                      </a:endParaRPr>
                    </a:p>
                    <a:p>
                      <a:pPr marL="0" lvl="0" indent="0" algn="ctr" latinLnBrk="1">
                        <a:buFont typeface="Arial" pitchFamily="34" charset="0"/>
                        <a:buNone/>
                      </a:pPr>
                      <a:r>
                        <a:rPr lang="en-US" altLang="ko-KR" sz="1500" b="1" dirty="0" smtClean="0"/>
                        <a:t>DAO VO</a:t>
                      </a:r>
                    </a:p>
                    <a:p>
                      <a:pPr marL="0" lvl="0" indent="0" algn="ctr" latinLnBrk="1">
                        <a:buFont typeface="Arial" pitchFamily="34" charset="0"/>
                        <a:buNone/>
                      </a:pPr>
                      <a:r>
                        <a:rPr lang="en-US" altLang="ko-KR" sz="1500" b="1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Controller</a:t>
                      </a:r>
                      <a:endParaRPr lang="ko-KR" altLang="en-US" sz="1500" b="1" dirty="0" smtClean="0"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marL="121920" marR="1219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500" b="1" dirty="0" smtClean="0">
                          <a:latin typeface="+mn-lt"/>
                          <a:ea typeface="+mn-ea"/>
                        </a:rPr>
                        <a:t>재고 테이블</a:t>
                      </a:r>
                      <a:endParaRPr lang="en-US" altLang="ko-KR" sz="1500" b="1" dirty="0" smtClean="0">
                        <a:latin typeface="+mn-lt"/>
                        <a:ea typeface="+mn-ea"/>
                      </a:endParaRPr>
                    </a:p>
                    <a:p>
                      <a:pPr marL="0" lvl="0" indent="0" algn="ctr" latinLnBrk="1">
                        <a:buFont typeface="Arial" pitchFamily="34" charset="0"/>
                        <a:buNone/>
                      </a:pPr>
                      <a:r>
                        <a:rPr lang="en-US" altLang="ko-KR" sz="1500" b="1" dirty="0" smtClean="0"/>
                        <a:t>DAO VO</a:t>
                      </a:r>
                    </a:p>
                    <a:p>
                      <a:pPr marL="0" lvl="0" indent="0" algn="ctr" latinLnBrk="1">
                        <a:buFont typeface="Arial" pitchFamily="34" charset="0"/>
                        <a:buNone/>
                      </a:pPr>
                      <a:r>
                        <a:rPr lang="en-US" altLang="ko-KR" sz="1500" b="1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Controller</a:t>
                      </a:r>
                      <a:endParaRPr lang="ko-KR" altLang="en-US" sz="1500" b="1" dirty="0" smtClean="0"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marL="121920" marR="121920">
                    <a:lnL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500" b="1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출고 </a:t>
                      </a:r>
                      <a:r>
                        <a:rPr lang="ko-KR" altLang="en-US" sz="1500" b="1" dirty="0" smtClean="0">
                          <a:latin typeface="+mn-lt"/>
                          <a:ea typeface="+mn-ea"/>
                        </a:rPr>
                        <a:t>테이블</a:t>
                      </a:r>
                      <a:endParaRPr lang="en-US" altLang="ko-KR" sz="1500" b="1" dirty="0" smtClean="0">
                        <a:latin typeface="+mn-lt"/>
                        <a:ea typeface="+mn-ea"/>
                      </a:endParaRPr>
                    </a:p>
                    <a:p>
                      <a:pPr marL="0" lvl="0" indent="0" algn="ctr" latinLnBrk="1">
                        <a:buFont typeface="Arial" pitchFamily="34" charset="0"/>
                        <a:buNone/>
                      </a:pPr>
                      <a:r>
                        <a:rPr lang="en-US" altLang="ko-KR" sz="1500" b="1" dirty="0" smtClean="0"/>
                        <a:t>DAO VO</a:t>
                      </a:r>
                    </a:p>
                    <a:p>
                      <a:pPr marL="0" lvl="0" indent="0" algn="ctr" latinLnBrk="1">
                        <a:buFont typeface="Arial" pitchFamily="34" charset="0"/>
                        <a:buNone/>
                      </a:pPr>
                      <a:r>
                        <a:rPr lang="en-US" altLang="ko-KR" sz="1500" b="1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Controller</a:t>
                      </a:r>
                      <a:endParaRPr lang="ko-KR" altLang="en-US" sz="1500" b="1" dirty="0" smtClean="0"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500" b="1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오류 검사 및 수정</a:t>
                      </a:r>
                      <a:endParaRPr lang="ko-KR" altLang="en-US" sz="1500" b="1" dirty="0"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500" b="1" dirty="0" smtClean="0"/>
                        <a:t>PPT</a:t>
                      </a:r>
                      <a:r>
                        <a:rPr lang="ko-KR" altLang="en-US" sz="1500" b="1" dirty="0" smtClean="0"/>
                        <a:t>작성</a:t>
                      </a:r>
                      <a:endParaRPr lang="ko-KR" altLang="en-US" sz="1500" b="1" dirty="0"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marL="121920" marR="121920"/>
                </a:tc>
              </a:tr>
              <a:tr h="387253">
                <a:tc>
                  <a:txBody>
                    <a:bodyPr/>
                    <a:lstStyle/>
                    <a:p>
                      <a:pPr lvl="1" algn="ctr" latinLnBrk="1"/>
                      <a:r>
                        <a:rPr lang="en-US" altLang="ko-KR" sz="1500" b="1" dirty="0" smtClean="0"/>
                        <a:t>6.3</a:t>
                      </a:r>
                      <a:endParaRPr lang="ko-KR" altLang="en-US" sz="1500" b="1" dirty="0"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marL="121920" marR="1219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457200" marR="0" lvl="1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1" dirty="0" smtClean="0"/>
                        <a:t>6.4</a:t>
                      </a:r>
                      <a:endParaRPr lang="ko-KR" altLang="en-US" sz="1500" b="1" dirty="0" smtClean="0"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marL="121920" marR="121920">
                    <a:lnL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1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1" dirty="0" smtClean="0"/>
                        <a:t>6.5</a:t>
                      </a:r>
                      <a:endParaRPr lang="ko-KR" altLang="en-US" sz="1500" b="1" dirty="0" smtClean="0"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marL="0" marR="0" lvl="1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b="1" dirty="0" smtClean="0"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marL="0" marR="0" lvl="1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b="1" dirty="0" smtClean="0"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marL="121920" marR="121920"/>
                </a:tc>
              </a:tr>
              <a:tr h="1063338">
                <a:tc>
                  <a:txBody>
                    <a:bodyPr/>
                    <a:lstStyle/>
                    <a:p>
                      <a:pPr marL="0" marR="0" lvl="1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1" dirty="0" smtClean="0"/>
                        <a:t>PPT</a:t>
                      </a:r>
                      <a:r>
                        <a:rPr lang="ko-KR" altLang="en-US" sz="1500" b="1" dirty="0" smtClean="0"/>
                        <a:t>작성</a:t>
                      </a:r>
                      <a:endParaRPr lang="ko-KR" altLang="en-US" sz="1500" b="1" dirty="0" smtClean="0"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  <a:p>
                      <a:pPr algn="ctr" latinLnBrk="1"/>
                      <a:endParaRPr lang="ko-KR" altLang="en-US" b="1" dirty="0"/>
                    </a:p>
                  </a:txBody>
                  <a:tcPr marL="121920" marR="1219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1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1" dirty="0" smtClean="0"/>
                        <a:t>PPT</a:t>
                      </a:r>
                      <a:r>
                        <a:rPr lang="ko-KR" altLang="en-US" sz="1500" b="1" dirty="0" smtClean="0"/>
                        <a:t>작성</a:t>
                      </a:r>
                      <a:endParaRPr lang="ko-KR" altLang="en-US" sz="1500" b="1" dirty="0" smtClean="0"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  <a:p>
                      <a:pPr algn="ctr" latinLnBrk="1"/>
                      <a:r>
                        <a:rPr lang="ko-KR" altLang="en-US" sz="1500" b="1" dirty="0" smtClean="0"/>
                        <a:t>및 발표연습</a:t>
                      </a:r>
                      <a:endParaRPr lang="ko-KR" altLang="en-US" sz="1500" b="1" dirty="0"/>
                    </a:p>
                  </a:txBody>
                  <a:tcPr marL="121920" marR="121920">
                    <a:lnL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발표</a:t>
                      </a:r>
                      <a:endParaRPr lang="ko-KR" altLang="en-US" sz="1500" b="1" dirty="0"/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/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/>
                    </a:p>
                  </a:txBody>
                  <a:tcPr marL="121920" marR="121920"/>
                </a:tc>
              </a:tr>
            </a:tbl>
          </a:graphicData>
        </a:graphic>
      </p:graphicFrame>
      <p:sp>
        <p:nvSpPr>
          <p:cNvPr id="13" name="직사각형 12">
            <a:extLst>
              <a:ext uri="{FF2B5EF4-FFF2-40B4-BE49-F238E27FC236}">
                <a16:creationId xmlns="" xmlns:a16="http://schemas.microsoft.com/office/drawing/2014/main" id="{71EB2BE0-D1A9-42B7-B980-5A02FDC9C12C}"/>
              </a:ext>
            </a:extLst>
          </p:cNvPr>
          <p:cNvSpPr/>
          <p:nvPr/>
        </p:nvSpPr>
        <p:spPr>
          <a:xfrm rot="16200000">
            <a:off x="1238924" y="-307795"/>
            <a:ext cx="806246" cy="2006213"/>
          </a:xfrm>
          <a:prstGeom prst="rect">
            <a:avLst/>
          </a:prstGeom>
          <a:gradFill>
            <a:gsLst>
              <a:gs pos="0">
                <a:srgbClr val="61D6E1"/>
              </a:gs>
              <a:gs pos="100000">
                <a:srgbClr val="FFCCCC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직각 삼각형 13">
            <a:extLst>
              <a:ext uri="{FF2B5EF4-FFF2-40B4-BE49-F238E27FC236}">
                <a16:creationId xmlns="" xmlns:a16="http://schemas.microsoft.com/office/drawing/2014/main" id="{ABF486EB-0372-4A82-9518-25A62A4C710E}"/>
              </a:ext>
            </a:extLst>
          </p:cNvPr>
          <p:cNvSpPr/>
          <p:nvPr/>
        </p:nvSpPr>
        <p:spPr>
          <a:xfrm flipH="1" flipV="1">
            <a:off x="2271527" y="292188"/>
            <a:ext cx="373627" cy="529101"/>
          </a:xfrm>
          <a:prstGeom prst="rtTriangle">
            <a:avLst/>
          </a:prstGeom>
          <a:solidFill>
            <a:schemeClr val="bg1"/>
          </a:solidFill>
          <a:ln>
            <a:noFill/>
          </a:ln>
          <a:effectLst>
            <a:outerShdw blurRad="190500" dist="88900" dir="10800000" sx="91000" sy="91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777366" y="366341"/>
            <a:ext cx="1729362" cy="657940"/>
          </a:xfrm>
        </p:spPr>
        <p:txBody>
          <a:bodyPr>
            <a:normAutofit fontScale="90000"/>
          </a:bodyPr>
          <a:lstStyle/>
          <a:p>
            <a:r>
              <a:rPr lang="ko-KR" altLang="en-US" dirty="0" smtClean="0"/>
              <a:t>개발일정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59381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직사각형 47">
            <a:extLst>
              <a:ext uri="{FF2B5EF4-FFF2-40B4-BE49-F238E27FC236}">
                <a16:creationId xmlns="" xmlns:a16="http://schemas.microsoft.com/office/drawing/2014/main" id="{71EB2BE0-D1A9-42B7-B980-5A02FDC9C12C}"/>
              </a:ext>
            </a:extLst>
          </p:cNvPr>
          <p:cNvSpPr/>
          <p:nvPr/>
        </p:nvSpPr>
        <p:spPr>
          <a:xfrm rot="16200000">
            <a:off x="1683844" y="763989"/>
            <a:ext cx="806246" cy="2006213"/>
          </a:xfrm>
          <a:prstGeom prst="rect">
            <a:avLst/>
          </a:prstGeom>
          <a:gradFill>
            <a:gsLst>
              <a:gs pos="0">
                <a:srgbClr val="61D6E1"/>
              </a:gs>
              <a:gs pos="100000">
                <a:srgbClr val="FFCCCC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0"/>
            <a:ext cx="12192000" cy="1035170"/>
          </a:xfrm>
          <a:prstGeom prst="rect">
            <a:avLst/>
          </a:prstGeom>
          <a:gradFill flip="none" rotWithShape="1">
            <a:gsLst>
              <a:gs pos="0">
                <a:srgbClr val="61D6E1"/>
              </a:gs>
              <a:gs pos="100000">
                <a:srgbClr val="FFCCCC"/>
              </a:gs>
            </a:gsLst>
            <a:lin ang="0" scaled="1"/>
            <a:tileRect/>
          </a:gradFill>
          <a:ln>
            <a:noFill/>
          </a:ln>
          <a:effectLst>
            <a:outerShdw dist="25400" dir="5400000" algn="t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3200" b="1" i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3. </a:t>
            </a:r>
            <a:r>
              <a:rPr lang="ko-KR" altLang="en-US" sz="3200" b="1" i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프로그램 구조</a:t>
            </a:r>
            <a:r>
              <a:rPr lang="en-US" altLang="ko-KR" sz="3200" b="1" i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endParaRPr lang="ko-KR" altLang="en-US" sz="3200" i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43" name="직각 삼각형 42">
            <a:extLst>
              <a:ext uri="{FF2B5EF4-FFF2-40B4-BE49-F238E27FC236}">
                <a16:creationId xmlns="" xmlns:a16="http://schemas.microsoft.com/office/drawing/2014/main" id="{ABF486EB-0372-4A82-9518-25A62A4C710E}"/>
              </a:ext>
            </a:extLst>
          </p:cNvPr>
          <p:cNvSpPr/>
          <p:nvPr/>
        </p:nvSpPr>
        <p:spPr>
          <a:xfrm flipH="1" flipV="1">
            <a:off x="2732789" y="1363972"/>
            <a:ext cx="373627" cy="529101"/>
          </a:xfrm>
          <a:prstGeom prst="rtTriangle">
            <a:avLst/>
          </a:prstGeom>
          <a:solidFill>
            <a:schemeClr val="bg1"/>
          </a:solidFill>
          <a:ln>
            <a:noFill/>
          </a:ln>
          <a:effectLst>
            <a:outerShdw blurRad="190500" dist="88900" dir="10800000" sx="91000" sy="91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126387" y="1488832"/>
            <a:ext cx="19800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 smtClean="0">
                <a:solidFill>
                  <a:prstClr val="black"/>
                </a:solidFill>
              </a:rPr>
              <a:t>개체관계도</a:t>
            </a:r>
            <a:endParaRPr lang="ko-KR" altLang="en-US" sz="2800" dirty="0">
              <a:solidFill>
                <a:prstClr val="black"/>
              </a:solidFill>
            </a:endParaRP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29355" y="1363973"/>
            <a:ext cx="8645122" cy="50562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53174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5868</TotalTime>
  <Words>1343</Words>
  <Application>Microsoft Office PowerPoint</Application>
  <PresentationFormat>사용자 지정</PresentationFormat>
  <Paragraphs>686</Paragraphs>
  <Slides>33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34" baseType="lpstr"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개발일정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조땡</dc:creator>
  <cp:lastModifiedBy>hyoseong jeong</cp:lastModifiedBy>
  <cp:revision>47</cp:revision>
  <dcterms:created xsi:type="dcterms:W3CDTF">2019-05-06T06:22:39Z</dcterms:created>
  <dcterms:modified xsi:type="dcterms:W3CDTF">2019-06-04T07:56:30Z</dcterms:modified>
</cp:coreProperties>
</file>